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50" r:id="rId2"/>
    <p:sldId id="706" r:id="rId3"/>
    <p:sldId id="651" r:id="rId4"/>
    <p:sldId id="707" r:id="rId5"/>
    <p:sldId id="664" r:id="rId6"/>
    <p:sldId id="665" r:id="rId7"/>
    <p:sldId id="667" r:id="rId8"/>
    <p:sldId id="702" r:id="rId9"/>
    <p:sldId id="708" r:id="rId10"/>
    <p:sldId id="669" r:id="rId11"/>
    <p:sldId id="675" r:id="rId12"/>
    <p:sldId id="670" r:id="rId13"/>
    <p:sldId id="671" r:id="rId14"/>
    <p:sldId id="672" r:id="rId15"/>
    <p:sldId id="673" r:id="rId16"/>
    <p:sldId id="674" r:id="rId17"/>
    <p:sldId id="676" r:id="rId18"/>
    <p:sldId id="677" r:id="rId19"/>
    <p:sldId id="678" r:id="rId20"/>
    <p:sldId id="679" r:id="rId21"/>
    <p:sldId id="681" r:id="rId22"/>
    <p:sldId id="682" r:id="rId23"/>
    <p:sldId id="709" r:id="rId24"/>
    <p:sldId id="683" r:id="rId25"/>
    <p:sldId id="684" r:id="rId26"/>
    <p:sldId id="685" r:id="rId27"/>
    <p:sldId id="686" r:id="rId28"/>
    <p:sldId id="687" r:id="rId29"/>
    <p:sldId id="710" r:id="rId30"/>
    <p:sldId id="688" r:id="rId31"/>
    <p:sldId id="690" r:id="rId32"/>
    <p:sldId id="691" r:id="rId33"/>
    <p:sldId id="692" r:id="rId34"/>
    <p:sldId id="693" r:id="rId35"/>
    <p:sldId id="704" r:id="rId36"/>
    <p:sldId id="714" r:id="rId37"/>
    <p:sldId id="695" r:id="rId38"/>
    <p:sldId id="696" r:id="rId39"/>
    <p:sldId id="697" r:id="rId40"/>
    <p:sldId id="698" r:id="rId41"/>
    <p:sldId id="699" r:id="rId42"/>
    <p:sldId id="700" r:id="rId43"/>
    <p:sldId id="705" r:id="rId44"/>
    <p:sldId id="701" r:id="rId45"/>
    <p:sldId id="440" r:id="rId46"/>
    <p:sldId id="449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711" r:id="rId60"/>
  </p:sldIdLst>
  <p:sldSz cx="9144000" cy="6858000" type="screen4x3"/>
  <p:notesSz cx="9842500" cy="67548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8">
          <p15:clr>
            <a:srgbClr val="A4A3A4"/>
          </p15:clr>
        </p15:guide>
        <p15:guide id="2" pos="309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3366"/>
    <a:srgbClr val="008000"/>
    <a:srgbClr val="DDDDDD"/>
    <a:srgbClr val="FFFF00"/>
    <a:srgbClr val="FF0000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2AC4D-2059-2FEA-B711-4F315D2C70F4}" v="1" dt="2025-09-06T20:39:32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77091" autoAdjust="0"/>
  </p:normalViewPr>
  <p:slideViewPr>
    <p:cSldViewPr>
      <p:cViewPr varScale="1">
        <p:scale>
          <a:sx n="92" d="100"/>
          <a:sy n="92" d="100"/>
        </p:scale>
        <p:origin x="21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2094" y="-72"/>
      </p:cViewPr>
      <p:guideLst>
        <p:guide orient="horz" pos="2128"/>
        <p:guide pos="3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HyunChul" userId="a1f3561d-5cf2-4159-9fa8-a5f038663426" providerId="ADAL" clId="{F1404240-BA42-4512-9411-052293403EC0}"/>
    <pc:docChg chg="undo redo custSel addSld delSld modSld">
      <pc:chgData name="JohHyunChul" userId="a1f3561d-5cf2-4159-9fa8-a5f038663426" providerId="ADAL" clId="{F1404240-BA42-4512-9411-052293403EC0}" dt="2024-09-18T13:07:44.614" v="195" actId="6549"/>
      <pc:docMkLst>
        <pc:docMk/>
      </pc:docMkLst>
      <pc:sldChg chg="modSp mod">
        <pc:chgData name="JohHyunChul" userId="a1f3561d-5cf2-4159-9fa8-a5f038663426" providerId="ADAL" clId="{F1404240-BA42-4512-9411-052293403EC0}" dt="2024-09-18T12:56:50.112" v="119" actId="20577"/>
        <pc:sldMkLst>
          <pc:docMk/>
          <pc:sldMk cId="0" sldId="650"/>
        </pc:sldMkLst>
      </pc:sldChg>
      <pc:sldChg chg="modSp mod">
        <pc:chgData name="JohHyunChul" userId="a1f3561d-5cf2-4159-9fa8-a5f038663426" providerId="ADAL" clId="{F1404240-BA42-4512-9411-052293403EC0}" dt="2024-09-18T13:01:39.541" v="136" actId="20577"/>
        <pc:sldMkLst>
          <pc:docMk/>
          <pc:sldMk cId="4209456859" sldId="702"/>
        </pc:sldMkLst>
      </pc:sldChg>
      <pc:sldChg chg="addSp delSp modSp mod">
        <pc:chgData name="JohHyunChul" userId="a1f3561d-5cf2-4159-9fa8-a5f038663426" providerId="ADAL" clId="{F1404240-BA42-4512-9411-052293403EC0}" dt="2024-09-18T13:04:16.118" v="143"/>
        <pc:sldMkLst>
          <pc:docMk/>
          <pc:sldMk cId="984118291" sldId="704"/>
        </pc:sldMkLst>
      </pc:sldChg>
      <pc:sldChg chg="addSp delSp modSp mod">
        <pc:chgData name="JohHyunChul" userId="a1f3561d-5cf2-4159-9fa8-a5f038663426" providerId="ADAL" clId="{F1404240-BA42-4512-9411-052293403EC0}" dt="2024-09-18T13:07:44.614" v="195" actId="6549"/>
        <pc:sldMkLst>
          <pc:docMk/>
          <pc:sldMk cId="4097813190" sldId="705"/>
        </pc:sldMkLst>
      </pc:sldChg>
      <pc:sldChg chg="new del">
        <pc:chgData name="JohHyunChul" userId="a1f3561d-5cf2-4159-9fa8-a5f038663426" providerId="ADAL" clId="{F1404240-BA42-4512-9411-052293403EC0}" dt="2024-09-18T13:03:57.082" v="140" actId="47"/>
        <pc:sldMkLst>
          <pc:docMk/>
          <pc:sldMk cId="664694769" sldId="712"/>
        </pc:sldMkLst>
      </pc:sldChg>
      <pc:sldChg chg="new del">
        <pc:chgData name="JohHyunChul" userId="a1f3561d-5cf2-4159-9fa8-a5f038663426" providerId="ADAL" clId="{F1404240-BA42-4512-9411-052293403EC0}" dt="2024-09-18T13:03:57.082" v="140" actId="47"/>
        <pc:sldMkLst>
          <pc:docMk/>
          <pc:sldMk cId="2338074303" sldId="713"/>
        </pc:sldMkLst>
      </pc:sldChg>
      <pc:sldChg chg="addSp delSp modSp add mod">
        <pc:chgData name="JohHyunChul" userId="a1f3561d-5cf2-4159-9fa8-a5f038663426" providerId="ADAL" clId="{F1404240-BA42-4512-9411-052293403EC0}" dt="2024-09-18T13:04:43.297" v="148"/>
        <pc:sldMkLst>
          <pc:docMk/>
          <pc:sldMk cId="2994788638" sldId="714"/>
        </pc:sldMkLst>
      </pc:sldChg>
    </pc:docChg>
  </pc:docChgLst>
  <pc:docChgLst>
    <pc:chgData name="hyunchul.joh@gmail.com" userId="69d9b3d4aeb2f2da" providerId="Windows Live" clId="Web-{1D34530E-78AB-20D4-8D1F-03FBB883E679}"/>
    <pc:docChg chg="addSld delSld modSld">
      <pc:chgData name="hyunchul.joh@gmail.com" userId="69d9b3d4aeb2f2da" providerId="Windows Live" clId="Web-{1D34530E-78AB-20D4-8D1F-03FBB883E679}" dt="2025-08-31T06:50:39.785" v="121" actId="20577"/>
      <pc:docMkLst>
        <pc:docMk/>
      </pc:docMkLst>
      <pc:sldChg chg="modSp add del">
        <pc:chgData name="hyunchul.joh@gmail.com" userId="69d9b3d4aeb2f2da" providerId="Windows Live" clId="Web-{1D34530E-78AB-20D4-8D1F-03FBB883E679}" dt="2025-08-31T06:50:39.785" v="121" actId="20577"/>
        <pc:sldMkLst>
          <pc:docMk/>
          <pc:sldMk cId="796749412" sldId="440"/>
        </pc:sldMkLst>
        <pc:spChg chg="mod">
          <ac:chgData name="hyunchul.joh@gmail.com" userId="69d9b3d4aeb2f2da" providerId="Windows Live" clId="Web-{1D34530E-78AB-20D4-8D1F-03FBB883E679}" dt="2025-08-31T06:29:27.457" v="9" actId="20577"/>
          <ac:spMkLst>
            <pc:docMk/>
            <pc:sldMk cId="796749412" sldId="440"/>
            <ac:spMk id="3" creationId="{2B979466-8226-B846-B32B-4B39A6E81EC9}"/>
          </ac:spMkLst>
        </pc:spChg>
        <pc:spChg chg="mod">
          <ac:chgData name="hyunchul.joh@gmail.com" userId="69d9b3d4aeb2f2da" providerId="Windows Live" clId="Web-{1D34530E-78AB-20D4-8D1F-03FBB883E679}" dt="2025-08-31T06:50:39.785" v="121" actId="20577"/>
          <ac:spMkLst>
            <pc:docMk/>
            <pc:sldMk cId="796749412" sldId="440"/>
            <ac:spMk id="4" creationId="{D734DA72-8CAD-F295-7D33-E2D271747395}"/>
          </ac:spMkLst>
        </pc:spChg>
        <pc:picChg chg="mod">
          <ac:chgData name="hyunchul.joh@gmail.com" userId="69d9b3d4aeb2f2da" providerId="Windows Live" clId="Web-{1D34530E-78AB-20D4-8D1F-03FBB883E679}" dt="2025-08-31T06:29:28.973" v="10" actId="1076"/>
          <ac:picMkLst>
            <pc:docMk/>
            <pc:sldMk cId="796749412" sldId="440"/>
            <ac:picMk id="5" creationId="{53DD7EA1-7A22-DC56-2203-8B185DF87B64}"/>
          </ac:picMkLst>
        </pc:picChg>
      </pc:sldChg>
      <pc:sldChg chg="modSp add">
        <pc:chgData name="hyunchul.joh@gmail.com" userId="69d9b3d4aeb2f2da" providerId="Windows Live" clId="Web-{1D34530E-78AB-20D4-8D1F-03FBB883E679}" dt="2025-08-31T06:33:52.920" v="40" actId="1076"/>
        <pc:sldMkLst>
          <pc:docMk/>
          <pc:sldMk cId="3062209169" sldId="449"/>
        </pc:sldMkLst>
        <pc:spChg chg="mod">
          <ac:chgData name="hyunchul.joh@gmail.com" userId="69d9b3d4aeb2f2da" providerId="Windows Live" clId="Web-{1D34530E-78AB-20D4-8D1F-03FBB883E679}" dt="2025-08-31T06:33:47.045" v="38" actId="20577"/>
          <ac:spMkLst>
            <pc:docMk/>
            <pc:sldMk cId="3062209169" sldId="449"/>
            <ac:spMk id="4" creationId="{D734DA72-8CAD-F295-7D33-E2D271747395}"/>
          </ac:spMkLst>
        </pc:spChg>
        <pc:picChg chg="mod">
          <ac:chgData name="hyunchul.joh@gmail.com" userId="69d9b3d4aeb2f2da" providerId="Windows Live" clId="Web-{1D34530E-78AB-20D4-8D1F-03FBB883E679}" dt="2025-08-31T06:33:51.217" v="39" actId="1076"/>
          <ac:picMkLst>
            <pc:docMk/>
            <pc:sldMk cId="3062209169" sldId="449"/>
            <ac:picMk id="9" creationId="{AE42A131-8967-C13A-FA29-CBB49BB0BE8C}"/>
          </ac:picMkLst>
        </pc:picChg>
        <pc:picChg chg="mod">
          <ac:chgData name="hyunchul.joh@gmail.com" userId="69d9b3d4aeb2f2da" providerId="Windows Live" clId="Web-{1D34530E-78AB-20D4-8D1F-03FBB883E679}" dt="2025-08-31T06:33:52.920" v="40" actId="1076"/>
          <ac:picMkLst>
            <pc:docMk/>
            <pc:sldMk cId="3062209169" sldId="449"/>
            <ac:picMk id="25" creationId="{BB6DF35B-06AF-7F1B-979B-44FA0DCEDEEF}"/>
          </ac:picMkLst>
        </pc:picChg>
      </pc:sldChg>
      <pc:sldChg chg="modSp add">
        <pc:chgData name="hyunchul.joh@gmail.com" userId="69d9b3d4aeb2f2da" providerId="Windows Live" clId="Web-{1D34530E-78AB-20D4-8D1F-03FBB883E679}" dt="2025-08-31T06:34:13.421" v="44" actId="1076"/>
        <pc:sldMkLst>
          <pc:docMk/>
          <pc:sldMk cId="2499912681" sldId="452"/>
        </pc:sldMkLst>
        <pc:picChg chg="mod">
          <ac:chgData name="hyunchul.joh@gmail.com" userId="69d9b3d4aeb2f2da" providerId="Windows Live" clId="Web-{1D34530E-78AB-20D4-8D1F-03FBB883E679}" dt="2025-08-31T06:34:13.421" v="44" actId="1076"/>
          <ac:picMkLst>
            <pc:docMk/>
            <pc:sldMk cId="2499912681" sldId="452"/>
            <ac:picMk id="5" creationId="{7723BB97-D21F-A8C4-8891-9BF5C6696D02}"/>
          </ac:picMkLst>
        </pc:picChg>
      </pc:sldChg>
      <pc:sldChg chg="modSp add">
        <pc:chgData name="hyunchul.joh@gmail.com" userId="69d9b3d4aeb2f2da" providerId="Windows Live" clId="Web-{1D34530E-78AB-20D4-8D1F-03FBB883E679}" dt="2025-08-31T06:34:05.483" v="41" actId="1076"/>
        <pc:sldMkLst>
          <pc:docMk/>
          <pc:sldMk cId="1271126769" sldId="453"/>
        </pc:sldMkLst>
        <pc:picChg chg="mod">
          <ac:chgData name="hyunchul.joh@gmail.com" userId="69d9b3d4aeb2f2da" providerId="Windows Live" clId="Web-{1D34530E-78AB-20D4-8D1F-03FBB883E679}" dt="2025-08-31T06:34:05.483" v="41" actId="1076"/>
          <ac:picMkLst>
            <pc:docMk/>
            <pc:sldMk cId="1271126769" sldId="453"/>
            <ac:picMk id="6" creationId="{1299641B-B943-CE23-741E-B85D6DCC7902}"/>
          </ac:picMkLst>
        </pc:picChg>
      </pc:sldChg>
      <pc:sldChg chg="modSp add">
        <pc:chgData name="hyunchul.joh@gmail.com" userId="69d9b3d4aeb2f2da" providerId="Windows Live" clId="Web-{1D34530E-78AB-20D4-8D1F-03FBB883E679}" dt="2025-08-31T06:34:18.890" v="46" actId="14100"/>
        <pc:sldMkLst>
          <pc:docMk/>
          <pc:sldMk cId="3613245285" sldId="454"/>
        </pc:sldMkLst>
        <pc:picChg chg="mod">
          <ac:chgData name="hyunchul.joh@gmail.com" userId="69d9b3d4aeb2f2da" providerId="Windows Live" clId="Web-{1D34530E-78AB-20D4-8D1F-03FBB883E679}" dt="2025-08-31T06:34:18.890" v="46" actId="14100"/>
          <ac:picMkLst>
            <pc:docMk/>
            <pc:sldMk cId="3613245285" sldId="454"/>
            <ac:picMk id="5" creationId="{6BDBB9E9-9C1C-B6FE-D94D-F14D0777EE34}"/>
          </ac:picMkLst>
        </pc:picChg>
      </pc:sldChg>
      <pc:sldChg chg="modSp add">
        <pc:chgData name="hyunchul.joh@gmail.com" userId="69d9b3d4aeb2f2da" providerId="Windows Live" clId="Web-{1D34530E-78AB-20D4-8D1F-03FBB883E679}" dt="2025-08-31T06:34:30.546" v="48" actId="1076"/>
        <pc:sldMkLst>
          <pc:docMk/>
          <pc:sldMk cId="735593059" sldId="455"/>
        </pc:sldMkLst>
        <pc:picChg chg="mod">
          <ac:chgData name="hyunchul.joh@gmail.com" userId="69d9b3d4aeb2f2da" providerId="Windows Live" clId="Web-{1D34530E-78AB-20D4-8D1F-03FBB883E679}" dt="2025-08-31T06:34:28.484" v="47" actId="1076"/>
          <ac:picMkLst>
            <pc:docMk/>
            <pc:sldMk cId="735593059" sldId="455"/>
            <ac:picMk id="8" creationId="{252723D4-3345-3D50-A9DC-D7C63866668B}"/>
          </ac:picMkLst>
        </pc:picChg>
        <pc:picChg chg="mod">
          <ac:chgData name="hyunchul.joh@gmail.com" userId="69d9b3d4aeb2f2da" providerId="Windows Live" clId="Web-{1D34530E-78AB-20D4-8D1F-03FBB883E679}" dt="2025-08-31T06:34:30.546" v="48" actId="1076"/>
          <ac:picMkLst>
            <pc:docMk/>
            <pc:sldMk cId="735593059" sldId="455"/>
            <ac:picMk id="10" creationId="{5F425DF4-F344-3553-6A9E-C86581F70466}"/>
          </ac:picMkLst>
        </pc:picChg>
      </pc:sldChg>
      <pc:sldChg chg="modSp add">
        <pc:chgData name="hyunchul.joh@gmail.com" userId="69d9b3d4aeb2f2da" providerId="Windows Live" clId="Web-{1D34530E-78AB-20D4-8D1F-03FBB883E679}" dt="2025-08-31T06:34:48.469" v="57" actId="14100"/>
        <pc:sldMkLst>
          <pc:docMk/>
          <pc:sldMk cId="2840359951" sldId="456"/>
        </pc:sldMkLst>
        <pc:spChg chg="mod">
          <ac:chgData name="hyunchul.joh@gmail.com" userId="69d9b3d4aeb2f2da" providerId="Windows Live" clId="Web-{1D34530E-78AB-20D4-8D1F-03FBB883E679}" dt="2025-08-31T06:34:48.469" v="57" actId="14100"/>
          <ac:spMkLst>
            <pc:docMk/>
            <pc:sldMk cId="2840359951" sldId="456"/>
            <ac:spMk id="3" creationId="{2B979466-8226-B846-B32B-4B39A6E81EC9}"/>
          </ac:spMkLst>
        </pc:spChg>
      </pc:sldChg>
      <pc:sldChg chg="addSp delSp modSp add">
        <pc:chgData name="hyunchul.joh@gmail.com" userId="69d9b3d4aeb2f2da" providerId="Windows Live" clId="Web-{1D34530E-78AB-20D4-8D1F-03FBB883E679}" dt="2025-08-31T06:42:16.502" v="89" actId="1076"/>
        <pc:sldMkLst>
          <pc:docMk/>
          <pc:sldMk cId="4076281298" sldId="457"/>
        </pc:sldMkLst>
        <pc:picChg chg="add mod">
          <ac:chgData name="hyunchul.joh@gmail.com" userId="69d9b3d4aeb2f2da" providerId="Windows Live" clId="Web-{1D34530E-78AB-20D4-8D1F-03FBB883E679}" dt="2025-08-31T06:42:16.502" v="89" actId="1076"/>
          <ac:picMkLst>
            <pc:docMk/>
            <pc:sldMk cId="4076281298" sldId="457"/>
            <ac:picMk id="2" creationId="{57B411F3-D173-3479-6EE8-55122F385ABA}"/>
          </ac:picMkLst>
        </pc:picChg>
      </pc:sldChg>
      <pc:sldChg chg="modSp add">
        <pc:chgData name="hyunchul.joh@gmail.com" userId="69d9b3d4aeb2f2da" providerId="Windows Live" clId="Web-{1D34530E-78AB-20D4-8D1F-03FBB883E679}" dt="2025-08-31T06:35:47.971" v="63" actId="1076"/>
        <pc:sldMkLst>
          <pc:docMk/>
          <pc:sldMk cId="3190750373" sldId="458"/>
        </pc:sldMkLst>
        <pc:picChg chg="mod">
          <ac:chgData name="hyunchul.joh@gmail.com" userId="69d9b3d4aeb2f2da" providerId="Windows Live" clId="Web-{1D34530E-78AB-20D4-8D1F-03FBB883E679}" dt="2025-08-31T06:35:47.971" v="63" actId="1076"/>
          <ac:picMkLst>
            <pc:docMk/>
            <pc:sldMk cId="3190750373" sldId="458"/>
            <ac:picMk id="9" creationId="{135E79F5-6F77-EF5C-23F7-927CE00D11B3}"/>
          </ac:picMkLst>
        </pc:picChg>
      </pc:sldChg>
      <pc:sldChg chg="modSp add">
        <pc:chgData name="hyunchul.joh@gmail.com" userId="69d9b3d4aeb2f2da" providerId="Windows Live" clId="Web-{1D34530E-78AB-20D4-8D1F-03FBB883E679}" dt="2025-08-31T06:35:57.049" v="65" actId="14100"/>
        <pc:sldMkLst>
          <pc:docMk/>
          <pc:sldMk cId="611006776" sldId="459"/>
        </pc:sldMkLst>
        <pc:picChg chg="mod">
          <ac:chgData name="hyunchul.joh@gmail.com" userId="69d9b3d4aeb2f2da" providerId="Windows Live" clId="Web-{1D34530E-78AB-20D4-8D1F-03FBB883E679}" dt="2025-08-31T06:35:57.049" v="65" actId="14100"/>
          <ac:picMkLst>
            <pc:docMk/>
            <pc:sldMk cId="611006776" sldId="459"/>
            <ac:picMk id="6" creationId="{F107286C-16F6-0C9B-6F67-C8DCFB75CA31}"/>
          </ac:picMkLst>
        </pc:picChg>
      </pc:sldChg>
      <pc:sldChg chg="modSp add">
        <pc:chgData name="hyunchul.joh@gmail.com" userId="69d9b3d4aeb2f2da" providerId="Windows Live" clId="Web-{1D34530E-78AB-20D4-8D1F-03FBB883E679}" dt="2025-08-31T06:36:12.722" v="69" actId="14100"/>
        <pc:sldMkLst>
          <pc:docMk/>
          <pc:sldMk cId="737597795" sldId="460"/>
        </pc:sldMkLst>
        <pc:spChg chg="mod">
          <ac:chgData name="hyunchul.joh@gmail.com" userId="69d9b3d4aeb2f2da" providerId="Windows Live" clId="Web-{1D34530E-78AB-20D4-8D1F-03FBB883E679}" dt="2025-08-31T06:36:12.722" v="69" actId="14100"/>
          <ac:spMkLst>
            <pc:docMk/>
            <pc:sldMk cId="737597795" sldId="460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6:06.456" v="68" actId="1076"/>
          <ac:picMkLst>
            <pc:docMk/>
            <pc:sldMk cId="737597795" sldId="460"/>
            <ac:picMk id="5" creationId="{4573EBCC-F04D-264B-4594-A8A7C974FC27}"/>
          </ac:picMkLst>
        </pc:picChg>
      </pc:sldChg>
      <pc:sldChg chg="modSp add">
        <pc:chgData name="hyunchul.joh@gmail.com" userId="69d9b3d4aeb2f2da" providerId="Windows Live" clId="Web-{1D34530E-78AB-20D4-8D1F-03FBB883E679}" dt="2025-08-31T06:36:31.676" v="73" actId="14100"/>
        <pc:sldMkLst>
          <pc:docMk/>
          <pc:sldMk cId="2166745682" sldId="461"/>
        </pc:sldMkLst>
        <pc:spChg chg="mod">
          <ac:chgData name="hyunchul.joh@gmail.com" userId="69d9b3d4aeb2f2da" providerId="Windows Live" clId="Web-{1D34530E-78AB-20D4-8D1F-03FBB883E679}" dt="2025-08-31T06:36:24.472" v="71" actId="1076"/>
          <ac:spMkLst>
            <pc:docMk/>
            <pc:sldMk cId="2166745682" sldId="461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6:31.676" v="73" actId="14100"/>
          <ac:picMkLst>
            <pc:docMk/>
            <pc:sldMk cId="2166745682" sldId="461"/>
            <ac:picMk id="6" creationId="{C660DD83-1C3F-ABE2-06F6-B7D147816A79}"/>
          </ac:picMkLst>
        </pc:picChg>
      </pc:sldChg>
      <pc:sldChg chg="modSp add">
        <pc:chgData name="hyunchul.joh@gmail.com" userId="69d9b3d4aeb2f2da" providerId="Windows Live" clId="Web-{1D34530E-78AB-20D4-8D1F-03FBB883E679}" dt="2025-08-31T06:37:06.318" v="77" actId="1076"/>
        <pc:sldMkLst>
          <pc:docMk/>
          <pc:sldMk cId="654123508" sldId="462"/>
        </pc:sldMkLst>
        <pc:spChg chg="mod">
          <ac:chgData name="hyunchul.joh@gmail.com" userId="69d9b3d4aeb2f2da" providerId="Windows Live" clId="Web-{1D34530E-78AB-20D4-8D1F-03FBB883E679}" dt="2025-08-31T06:36:57.990" v="74" actId="1076"/>
          <ac:spMkLst>
            <pc:docMk/>
            <pc:sldMk cId="654123508" sldId="462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7:06.318" v="77" actId="1076"/>
          <ac:picMkLst>
            <pc:docMk/>
            <pc:sldMk cId="654123508" sldId="462"/>
            <ac:picMk id="6" creationId="{6B99A6D5-FDE7-5688-C9FD-6DB0B7290BD2}"/>
          </ac:picMkLst>
        </pc:picChg>
      </pc:sldChg>
      <pc:sldChg chg="modSp add">
        <pc:chgData name="hyunchul.joh@gmail.com" userId="69d9b3d4aeb2f2da" providerId="Windows Live" clId="Web-{1D34530E-78AB-20D4-8D1F-03FBB883E679}" dt="2025-08-31T06:37:40.632" v="85" actId="1076"/>
        <pc:sldMkLst>
          <pc:docMk/>
          <pc:sldMk cId="4076021045" sldId="463"/>
        </pc:sldMkLst>
        <pc:spChg chg="mod">
          <ac:chgData name="hyunchul.joh@gmail.com" userId="69d9b3d4aeb2f2da" providerId="Windows Live" clId="Web-{1D34530E-78AB-20D4-8D1F-03FBB883E679}" dt="2025-08-31T06:37:32.428" v="82" actId="1076"/>
          <ac:spMkLst>
            <pc:docMk/>
            <pc:sldMk cId="4076021045" sldId="463"/>
            <ac:spMk id="2" creationId="{FB7E2B53-AAA5-225C-9CFF-79FDA9D4C0F2}"/>
          </ac:spMkLst>
        </pc:spChg>
        <pc:spChg chg="mod">
          <ac:chgData name="hyunchul.joh@gmail.com" userId="69d9b3d4aeb2f2da" providerId="Windows Live" clId="Web-{1D34530E-78AB-20D4-8D1F-03FBB883E679}" dt="2025-08-31T06:37:26.381" v="81" actId="1076"/>
          <ac:spMkLst>
            <pc:docMk/>
            <pc:sldMk cId="4076021045" sldId="463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7:40.632" v="85" actId="1076"/>
          <ac:picMkLst>
            <pc:docMk/>
            <pc:sldMk cId="4076021045" sldId="463"/>
            <ac:picMk id="5" creationId="{5B447DBE-E364-6A68-C0F9-422B23A25FFB}"/>
          </ac:picMkLst>
        </pc:picChg>
      </pc:sldChg>
      <pc:sldChg chg="addSp delSp modSp">
        <pc:chgData name="hyunchul.joh@gmail.com" userId="69d9b3d4aeb2f2da" providerId="Windows Live" clId="Web-{1D34530E-78AB-20D4-8D1F-03FBB883E679}" dt="2025-08-31T06:49:37.330" v="112" actId="1076"/>
        <pc:sldMkLst>
          <pc:docMk/>
          <pc:sldMk cId="0" sldId="650"/>
        </pc:sldMkLst>
        <pc:spChg chg="mod">
          <ac:chgData name="hyunchul.joh@gmail.com" userId="69d9b3d4aeb2f2da" providerId="Windows Live" clId="Web-{1D34530E-78AB-20D4-8D1F-03FBB883E679}" dt="2025-08-31T06:47:51.373" v="106" actId="20577"/>
          <ac:spMkLst>
            <pc:docMk/>
            <pc:sldMk cId="0" sldId="650"/>
            <ac:spMk id="920580" creationId="{00000000-0000-0000-0000-000000000000}"/>
          </ac:spMkLst>
        </pc:spChg>
        <pc:picChg chg="add mod">
          <ac:chgData name="hyunchul.joh@gmail.com" userId="69d9b3d4aeb2f2da" providerId="Windows Live" clId="Web-{1D34530E-78AB-20D4-8D1F-03FBB883E679}" dt="2025-08-31T06:48:27.343" v="108" actId="1076"/>
          <ac:picMkLst>
            <pc:docMk/>
            <pc:sldMk cId="0" sldId="650"/>
            <ac:picMk id="2" creationId="{0E51BA1F-50AB-A917-31A2-7C6BB420FACB}"/>
          </ac:picMkLst>
        </pc:picChg>
        <pc:picChg chg="add mod">
          <ac:chgData name="hyunchul.joh@gmail.com" userId="69d9b3d4aeb2f2da" providerId="Windows Live" clId="Web-{1D34530E-78AB-20D4-8D1F-03FBB883E679}" dt="2025-08-31T06:49:37.330" v="112" actId="1076"/>
          <ac:picMkLst>
            <pc:docMk/>
            <pc:sldMk cId="0" sldId="650"/>
            <ac:picMk id="4" creationId="{B454535B-AE0A-47B1-BC01-7908E2299126}"/>
          </ac:picMkLst>
        </pc:picChg>
      </pc:sldChg>
      <pc:sldChg chg="modSp">
        <pc:chgData name="hyunchul.joh@gmail.com" userId="69d9b3d4aeb2f2da" providerId="Windows Live" clId="Web-{1D34530E-78AB-20D4-8D1F-03FBB883E679}" dt="2025-08-31T06:49:59.112" v="115" actId="20577"/>
        <pc:sldMkLst>
          <pc:docMk/>
          <pc:sldMk cId="0" sldId="651"/>
        </pc:sldMkLst>
        <pc:spChg chg="mod">
          <ac:chgData name="hyunchul.joh@gmail.com" userId="69d9b3d4aeb2f2da" providerId="Windows Live" clId="Web-{1D34530E-78AB-20D4-8D1F-03FBB883E679}" dt="2025-08-31T06:49:59.112" v="115" actId="20577"/>
          <ac:spMkLst>
            <pc:docMk/>
            <pc:sldMk cId="0" sldId="651"/>
            <ac:spMk id="3076" creationId="{00000000-0000-0000-0000-000000000000}"/>
          </ac:spMkLst>
        </pc:spChg>
      </pc:sldChg>
    </pc:docChg>
  </pc:docChgLst>
  <pc:docChgLst>
    <pc:chgData name="JohHyunChul" userId="a1f3561d-5cf2-4159-9fa8-a5f038663426" providerId="ADAL" clId="{92232846-2718-4375-B9DA-6AC32FBD2E0F}"/>
    <pc:docChg chg="undo custSel addSld delSld modSld sldOrd modMainMaster">
      <pc:chgData name="JohHyunChul" userId="a1f3561d-5cf2-4159-9fa8-a5f038663426" providerId="ADAL" clId="{92232846-2718-4375-B9DA-6AC32FBD2E0F}" dt="2024-09-16T09:04:05.104" v="4578" actId="6549"/>
      <pc:docMkLst>
        <pc:docMk/>
      </pc:docMkLst>
      <pc:sldChg chg="modSp mod">
        <pc:chgData name="JohHyunChul" userId="a1f3561d-5cf2-4159-9fa8-a5f038663426" providerId="ADAL" clId="{92232846-2718-4375-B9DA-6AC32FBD2E0F}" dt="2024-09-16T09:04:05.104" v="4578" actId="6549"/>
        <pc:sldMkLst>
          <pc:docMk/>
          <pc:sldMk cId="0" sldId="650"/>
        </pc:sldMkLst>
      </pc:sldChg>
      <pc:sldChg chg="addSp modSp mod ord">
        <pc:chgData name="JohHyunChul" userId="a1f3561d-5cf2-4159-9fa8-a5f038663426" providerId="ADAL" clId="{92232846-2718-4375-B9DA-6AC32FBD2E0F}" dt="2024-09-16T06:34:23.633" v="885" actId="20577"/>
        <pc:sldMkLst>
          <pc:docMk/>
          <pc:sldMk cId="0" sldId="651"/>
        </pc:sldMkLst>
      </pc:sldChg>
      <pc:sldChg chg="modNotesTx">
        <pc:chgData name="JohHyunChul" userId="a1f3561d-5cf2-4159-9fa8-a5f038663426" providerId="ADAL" clId="{92232846-2718-4375-B9DA-6AC32FBD2E0F}" dt="2024-09-16T06:43:53.149" v="1454" actId="20577"/>
        <pc:sldMkLst>
          <pc:docMk/>
          <pc:sldMk cId="2946981935" sldId="664"/>
        </pc:sldMkLst>
      </pc:sldChg>
      <pc:sldChg chg="modNotesTx">
        <pc:chgData name="JohHyunChul" userId="a1f3561d-5cf2-4159-9fa8-a5f038663426" providerId="ADAL" clId="{92232846-2718-4375-B9DA-6AC32FBD2E0F}" dt="2024-09-16T06:53:03.797" v="1635" actId="20577"/>
        <pc:sldMkLst>
          <pc:docMk/>
          <pc:sldMk cId="2857193188" sldId="669"/>
        </pc:sldMkLst>
      </pc:sldChg>
      <pc:sldChg chg="addSp modSp mod">
        <pc:chgData name="JohHyunChul" userId="a1f3561d-5cf2-4159-9fa8-a5f038663426" providerId="ADAL" clId="{92232846-2718-4375-B9DA-6AC32FBD2E0F}" dt="2024-09-16T07:04:17.594" v="1783" actId="1076"/>
        <pc:sldMkLst>
          <pc:docMk/>
          <pc:sldMk cId="2596004571" sldId="670"/>
        </pc:sldMkLst>
      </pc:sldChg>
      <pc:sldChg chg="addSp delSp modSp mod">
        <pc:chgData name="JohHyunChul" userId="a1f3561d-5cf2-4159-9fa8-a5f038663426" providerId="ADAL" clId="{92232846-2718-4375-B9DA-6AC32FBD2E0F}" dt="2024-09-16T07:03:06.776" v="1768" actId="14100"/>
        <pc:sldMkLst>
          <pc:docMk/>
          <pc:sldMk cId="3772818415" sldId="671"/>
        </pc:sldMkLst>
      </pc:sldChg>
      <pc:sldChg chg="addSp modSp mod modNotesTx">
        <pc:chgData name="JohHyunChul" userId="a1f3561d-5cf2-4159-9fa8-a5f038663426" providerId="ADAL" clId="{92232846-2718-4375-B9DA-6AC32FBD2E0F}" dt="2024-09-16T07:34:56.397" v="2410" actId="20577"/>
        <pc:sldMkLst>
          <pc:docMk/>
          <pc:sldMk cId="1098178565" sldId="672"/>
        </pc:sldMkLst>
      </pc:sldChg>
      <pc:sldChg chg="addSp modSp mod">
        <pc:chgData name="JohHyunChul" userId="a1f3561d-5cf2-4159-9fa8-a5f038663426" providerId="ADAL" clId="{92232846-2718-4375-B9DA-6AC32FBD2E0F}" dt="2024-09-16T07:36:40.408" v="2411"/>
        <pc:sldMkLst>
          <pc:docMk/>
          <pc:sldMk cId="3312311408" sldId="673"/>
        </pc:sldMkLst>
      </pc:sldChg>
      <pc:sldChg chg="addSp modSp mod">
        <pc:chgData name="JohHyunChul" userId="a1f3561d-5cf2-4159-9fa8-a5f038663426" providerId="ADAL" clId="{92232846-2718-4375-B9DA-6AC32FBD2E0F}" dt="2024-09-16T07:36:44.368" v="2412"/>
        <pc:sldMkLst>
          <pc:docMk/>
          <pc:sldMk cId="3893769087" sldId="674"/>
        </pc:sldMkLst>
      </pc:sldChg>
      <pc:sldChg chg="modSp mod">
        <pc:chgData name="JohHyunChul" userId="a1f3561d-5cf2-4159-9fa8-a5f038663426" providerId="ADAL" clId="{92232846-2718-4375-B9DA-6AC32FBD2E0F}" dt="2024-09-16T06:54:46.553" v="1739" actId="20577"/>
        <pc:sldMkLst>
          <pc:docMk/>
          <pc:sldMk cId="3109384411" sldId="675"/>
        </pc:sldMkLst>
      </pc:sldChg>
      <pc:sldChg chg="addSp modSp">
        <pc:chgData name="JohHyunChul" userId="a1f3561d-5cf2-4159-9fa8-a5f038663426" providerId="ADAL" clId="{92232846-2718-4375-B9DA-6AC32FBD2E0F}" dt="2024-09-16T07:36:47.412" v="2413"/>
        <pc:sldMkLst>
          <pc:docMk/>
          <pc:sldMk cId="361729545" sldId="676"/>
        </pc:sldMkLst>
      </pc:sldChg>
      <pc:sldChg chg="addSp modSp">
        <pc:chgData name="JohHyunChul" userId="a1f3561d-5cf2-4159-9fa8-a5f038663426" providerId="ADAL" clId="{92232846-2718-4375-B9DA-6AC32FBD2E0F}" dt="2024-09-16T07:36:49.111" v="2414"/>
        <pc:sldMkLst>
          <pc:docMk/>
          <pc:sldMk cId="1139259946" sldId="677"/>
        </pc:sldMkLst>
      </pc:sldChg>
      <pc:sldChg chg="addSp modSp mod">
        <pc:chgData name="JohHyunChul" userId="a1f3561d-5cf2-4159-9fa8-a5f038663426" providerId="ADAL" clId="{92232846-2718-4375-B9DA-6AC32FBD2E0F}" dt="2024-09-16T07:36:52.546" v="2415"/>
        <pc:sldMkLst>
          <pc:docMk/>
          <pc:sldMk cId="2038060890" sldId="678"/>
        </pc:sldMkLst>
      </pc:sldChg>
      <pc:sldChg chg="modSp mod">
        <pc:chgData name="JohHyunChul" userId="a1f3561d-5cf2-4159-9fa8-a5f038663426" providerId="ADAL" clId="{92232846-2718-4375-B9DA-6AC32FBD2E0F}" dt="2024-09-16T07:45:59.312" v="2544" actId="20577"/>
        <pc:sldMkLst>
          <pc:docMk/>
          <pc:sldMk cId="2897113160" sldId="683"/>
        </pc:sldMkLst>
      </pc:sldChg>
      <pc:sldChg chg="modNotesTx">
        <pc:chgData name="JohHyunChul" userId="a1f3561d-5cf2-4159-9fa8-a5f038663426" providerId="ADAL" clId="{92232846-2718-4375-B9DA-6AC32FBD2E0F}" dt="2024-09-16T07:48:58.513" v="2815" actId="20577"/>
        <pc:sldMkLst>
          <pc:docMk/>
          <pc:sldMk cId="3900582470" sldId="684"/>
        </pc:sldMkLst>
      </pc:sldChg>
      <pc:sldChg chg="modSp mod modNotesTx">
        <pc:chgData name="JohHyunChul" userId="a1f3561d-5cf2-4159-9fa8-a5f038663426" providerId="ADAL" clId="{92232846-2718-4375-B9DA-6AC32FBD2E0F}" dt="2024-09-16T07:55:53.533" v="3145" actId="20577"/>
        <pc:sldMkLst>
          <pc:docMk/>
          <pc:sldMk cId="749156677" sldId="685"/>
        </pc:sldMkLst>
      </pc:sldChg>
      <pc:sldChg chg="modSp mod">
        <pc:chgData name="JohHyunChul" userId="a1f3561d-5cf2-4159-9fa8-a5f038663426" providerId="ADAL" clId="{92232846-2718-4375-B9DA-6AC32FBD2E0F}" dt="2024-09-16T08:21:42.054" v="3702"/>
        <pc:sldMkLst>
          <pc:docMk/>
          <pc:sldMk cId="3035055798" sldId="686"/>
        </pc:sldMkLst>
      </pc:sldChg>
      <pc:sldChg chg="modSp mod">
        <pc:chgData name="JohHyunChul" userId="a1f3561d-5cf2-4159-9fa8-a5f038663426" providerId="ADAL" clId="{92232846-2718-4375-B9DA-6AC32FBD2E0F}" dt="2024-09-16T08:17:31.274" v="3579" actId="1076"/>
        <pc:sldMkLst>
          <pc:docMk/>
          <pc:sldMk cId="2428603178" sldId="687"/>
        </pc:sldMkLst>
      </pc:sldChg>
      <pc:sldChg chg="modSp mod">
        <pc:chgData name="JohHyunChul" userId="a1f3561d-5cf2-4159-9fa8-a5f038663426" providerId="ADAL" clId="{92232846-2718-4375-B9DA-6AC32FBD2E0F}" dt="2024-09-16T08:26:26.812" v="3985" actId="1076"/>
        <pc:sldMkLst>
          <pc:docMk/>
          <pc:sldMk cId="2514898083" sldId="688"/>
        </pc:sldMkLst>
      </pc:sldChg>
      <pc:sldChg chg="modSp mod">
        <pc:chgData name="JohHyunChul" userId="a1f3561d-5cf2-4159-9fa8-a5f038663426" providerId="ADAL" clId="{92232846-2718-4375-B9DA-6AC32FBD2E0F}" dt="2024-09-16T08:32:50.835" v="4154" actId="20577"/>
        <pc:sldMkLst>
          <pc:docMk/>
          <pc:sldMk cId="3132048190" sldId="690"/>
        </pc:sldMkLst>
      </pc:sldChg>
      <pc:sldChg chg="addSp delSp modSp">
        <pc:chgData name="JohHyunChul" userId="a1f3561d-5cf2-4159-9fa8-a5f038663426" providerId="ADAL" clId="{92232846-2718-4375-B9DA-6AC32FBD2E0F}" dt="2024-09-16T08:46:21.810" v="4359" actId="21"/>
        <pc:sldMkLst>
          <pc:docMk/>
          <pc:sldMk cId="2560905382" sldId="692"/>
        </pc:sldMkLst>
      </pc:sldChg>
      <pc:sldChg chg="addSp modSp mod">
        <pc:chgData name="JohHyunChul" userId="a1f3561d-5cf2-4159-9fa8-a5f038663426" providerId="ADAL" clId="{92232846-2718-4375-B9DA-6AC32FBD2E0F}" dt="2024-09-16T08:44:57.960" v="4356" actId="404"/>
        <pc:sldMkLst>
          <pc:docMk/>
          <pc:sldMk cId="3713207601" sldId="693"/>
        </pc:sldMkLst>
      </pc:sldChg>
      <pc:sldChg chg="modSp del mod">
        <pc:chgData name="JohHyunChul" userId="a1f3561d-5cf2-4159-9fa8-a5f038663426" providerId="ADAL" clId="{92232846-2718-4375-B9DA-6AC32FBD2E0F}" dt="2024-09-16T08:46:51.965" v="4369" actId="47"/>
        <pc:sldMkLst>
          <pc:docMk/>
          <pc:sldMk cId="3785598217" sldId="694"/>
        </pc:sldMkLst>
      </pc:sldChg>
      <pc:sldChg chg="modSp mod">
        <pc:chgData name="JohHyunChul" userId="a1f3561d-5cf2-4159-9fa8-a5f038663426" providerId="ADAL" clId="{92232846-2718-4375-B9DA-6AC32FBD2E0F}" dt="2024-09-16T08:47:50.003" v="4416" actId="20577"/>
        <pc:sldMkLst>
          <pc:docMk/>
          <pc:sldMk cId="2625891136" sldId="695"/>
        </pc:sldMkLst>
      </pc:sldChg>
      <pc:sldChg chg="modSp mod">
        <pc:chgData name="JohHyunChul" userId="a1f3561d-5cf2-4159-9fa8-a5f038663426" providerId="ADAL" clId="{92232846-2718-4375-B9DA-6AC32FBD2E0F}" dt="2024-09-16T08:57:38.125" v="4536" actId="20577"/>
        <pc:sldMkLst>
          <pc:docMk/>
          <pc:sldMk cId="3689793180" sldId="696"/>
        </pc:sldMkLst>
      </pc:sldChg>
      <pc:sldChg chg="modNotesTx">
        <pc:chgData name="JohHyunChul" userId="a1f3561d-5cf2-4159-9fa8-a5f038663426" providerId="ADAL" clId="{92232846-2718-4375-B9DA-6AC32FBD2E0F}" dt="2024-09-16T08:55:12.657" v="4535" actId="20577"/>
        <pc:sldMkLst>
          <pc:docMk/>
          <pc:sldMk cId="2591465092" sldId="697"/>
        </pc:sldMkLst>
      </pc:sldChg>
      <pc:sldChg chg="addSp modSp">
        <pc:chgData name="JohHyunChul" userId="a1f3561d-5cf2-4159-9fa8-a5f038663426" providerId="ADAL" clId="{92232846-2718-4375-B9DA-6AC32FBD2E0F}" dt="2024-09-16T09:00:21.107" v="4546" actId="1076"/>
        <pc:sldMkLst>
          <pc:docMk/>
          <pc:sldMk cId="3565108401" sldId="698"/>
        </pc:sldMkLst>
      </pc:sldChg>
      <pc:sldChg chg="modSp mod">
        <pc:chgData name="JohHyunChul" userId="a1f3561d-5cf2-4159-9fa8-a5f038663426" providerId="ADAL" clId="{92232846-2718-4375-B9DA-6AC32FBD2E0F}" dt="2024-09-16T06:49:58.665" v="1590" actId="20577"/>
        <pc:sldMkLst>
          <pc:docMk/>
          <pc:sldMk cId="4209456859" sldId="702"/>
        </pc:sldMkLst>
      </pc:sldChg>
      <pc:sldChg chg="addSp modNotesTx">
        <pc:chgData name="JohHyunChul" userId="a1f3561d-5cf2-4159-9fa8-a5f038663426" providerId="ADAL" clId="{92232846-2718-4375-B9DA-6AC32FBD2E0F}" dt="2024-09-16T07:00:07.598" v="1756"/>
        <pc:sldMkLst>
          <pc:docMk/>
          <pc:sldMk cId="4286908113" sldId="703"/>
        </pc:sldMkLst>
      </pc:sldChg>
      <pc:sldChg chg="addSp modSp mod">
        <pc:chgData name="JohHyunChul" userId="a1f3561d-5cf2-4159-9fa8-a5f038663426" providerId="ADAL" clId="{92232846-2718-4375-B9DA-6AC32FBD2E0F}" dt="2024-09-16T08:47:43.408" v="4401" actId="20577"/>
        <pc:sldMkLst>
          <pc:docMk/>
          <pc:sldMk cId="984118291" sldId="704"/>
        </pc:sldMkLst>
      </pc:sldChg>
      <pc:sldChg chg="modSp new mod">
        <pc:chgData name="JohHyunChul" userId="a1f3561d-5cf2-4159-9fa8-a5f038663426" providerId="ADAL" clId="{92232846-2718-4375-B9DA-6AC32FBD2E0F}" dt="2024-09-16T06:33:53.735" v="870" actId="404"/>
        <pc:sldMkLst>
          <pc:docMk/>
          <pc:sldMk cId="3181032890" sldId="706"/>
        </pc:sldMkLst>
      </pc:sldChg>
      <pc:sldChg chg="modSp new mod">
        <pc:chgData name="JohHyunChul" userId="a1f3561d-5cf2-4159-9fa8-a5f038663426" providerId="ADAL" clId="{92232846-2718-4375-B9DA-6AC32FBD2E0F}" dt="2024-09-16T06:39:58.770" v="1374" actId="20577"/>
        <pc:sldMkLst>
          <pc:docMk/>
          <pc:sldMk cId="2541113981" sldId="707"/>
        </pc:sldMkLst>
      </pc:sldChg>
      <pc:sldChg chg="delSp add ord">
        <pc:chgData name="JohHyunChul" userId="a1f3561d-5cf2-4159-9fa8-a5f038663426" providerId="ADAL" clId="{92232846-2718-4375-B9DA-6AC32FBD2E0F}" dt="2024-09-16T07:00:01.168" v="1755"/>
        <pc:sldMkLst>
          <pc:docMk/>
          <pc:sldMk cId="3868560424" sldId="708"/>
        </pc:sldMkLst>
      </pc:sldChg>
      <pc:sldChg chg="modSp new mod">
        <pc:chgData name="JohHyunChul" userId="a1f3561d-5cf2-4159-9fa8-a5f038663426" providerId="ADAL" clId="{92232846-2718-4375-B9DA-6AC32FBD2E0F}" dt="2024-09-16T07:43:30.524" v="2516" actId="6549"/>
        <pc:sldMkLst>
          <pc:docMk/>
          <pc:sldMk cId="3050387350" sldId="709"/>
        </pc:sldMkLst>
      </pc:sldChg>
      <pc:sldChg chg="modSp add mod">
        <pc:chgData name="JohHyunChul" userId="a1f3561d-5cf2-4159-9fa8-a5f038663426" providerId="ADAL" clId="{92232846-2718-4375-B9DA-6AC32FBD2E0F}" dt="2024-09-16T08:41:46.878" v="4172" actId="20577"/>
        <pc:sldMkLst>
          <pc:docMk/>
          <pc:sldMk cId="228305263" sldId="710"/>
        </pc:sldMkLst>
      </pc:sldChg>
      <pc:sldChg chg="modSp new mod">
        <pc:chgData name="JohHyunChul" userId="a1f3561d-5cf2-4159-9fa8-a5f038663426" providerId="ADAL" clId="{92232846-2718-4375-B9DA-6AC32FBD2E0F}" dt="2024-09-16T09:03:14.273" v="4554" actId="20577"/>
        <pc:sldMkLst>
          <pc:docMk/>
          <pc:sldMk cId="2180529986" sldId="711"/>
        </pc:sldMkLst>
      </pc:sldChg>
      <pc:sldMasterChg chg="delSp modSp mod">
        <pc:chgData name="JohHyunChul" userId="a1f3561d-5cf2-4159-9fa8-a5f038663426" providerId="ADAL" clId="{92232846-2718-4375-B9DA-6AC32FBD2E0F}" dt="2024-09-16T06:40:47.997" v="1395" actId="478"/>
        <pc:sldMasterMkLst>
          <pc:docMk/>
          <pc:sldMasterMk cId="0" sldId="2147483648"/>
        </pc:sldMasterMkLst>
      </pc:sldMasterChg>
    </pc:docChg>
  </pc:docChgLst>
  <pc:docChgLst>
    <pc:chgData name="hyunchul.joh@gmail.com" userId="69d9b3d4aeb2f2da" providerId="Windows Live" clId="Web-{6392AC4D-2059-2FEA-B711-4F315D2C70F4}"/>
    <pc:docChg chg="delSld">
      <pc:chgData name="hyunchul.joh@gmail.com" userId="69d9b3d4aeb2f2da" providerId="Windows Live" clId="Web-{6392AC4D-2059-2FEA-B711-4F315D2C70F4}" dt="2025-09-06T20:39:32.475" v="0"/>
      <pc:docMkLst>
        <pc:docMk/>
      </pc:docMkLst>
      <pc:sldChg chg="del">
        <pc:chgData name="hyunchul.joh@gmail.com" userId="69d9b3d4aeb2f2da" providerId="Windows Live" clId="Web-{6392AC4D-2059-2FEA-B711-4F315D2C70F4}" dt="2025-09-06T20:39:32.475" v="0"/>
        <pc:sldMkLst>
          <pc:docMk/>
          <pc:sldMk cId="4286908113" sldId="70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15:15:39.763" idx="1">
    <p:pos x="3371" y="1165"/>
    <p:text>비트의 연속적인 흐름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6888" y="0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16675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6888" y="6416675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C9B4C822-F520-4A6B-ABE5-16C4EF965D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961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76888" y="0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28975" y="504825"/>
            <a:ext cx="3379788" cy="253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1275" y="3206750"/>
            <a:ext cx="7219950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16675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76888" y="6416675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5E5597F2-FFBE-41A9-8EAC-913E455C49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83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면대면 직접 통신</a:t>
            </a:r>
            <a:r>
              <a:rPr lang="en-US" altLang="ko-KR" dirty="0"/>
              <a:t>: </a:t>
            </a:r>
            <a:r>
              <a:rPr lang="ko-KR" altLang="en-US" dirty="0"/>
              <a:t>계층화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349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975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3760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857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패킷의 전송 방법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라우터 </a:t>
            </a:r>
            <a:r>
              <a:rPr lang="en-US" altLang="ko-KR" dirty="0"/>
              <a:t>== 3</a:t>
            </a:r>
            <a:r>
              <a:rPr lang="ko-KR" altLang="en-US" dirty="0"/>
              <a:t>계층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교환기 </a:t>
            </a:r>
            <a:r>
              <a:rPr lang="en-US" altLang="ko-KR" dirty="0"/>
              <a:t>== 2</a:t>
            </a:r>
            <a:r>
              <a:rPr lang="ko-KR" altLang="en-US" dirty="0"/>
              <a:t>계층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386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노드 간에 연결이 설정되면</a:t>
            </a:r>
            <a:r>
              <a:rPr lang="en-US" altLang="ko-KR" dirty="0"/>
              <a:t>, </a:t>
            </a:r>
            <a:r>
              <a:rPr lang="ko-KR" altLang="en-US" dirty="0"/>
              <a:t>비트 스트림이 연결을 따라 전달되게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물리층은 각 비트를 개별적으로 처리한다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 패스가 정해 지는 가는 뒤에서 커버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라우터 </a:t>
            </a:r>
            <a:r>
              <a:rPr lang="ko-KR" altLang="en-US" dirty="0" err="1"/>
              <a:t>끼리의</a:t>
            </a:r>
            <a:r>
              <a:rPr lang="ko-KR" altLang="en-US" dirty="0"/>
              <a:t> 물리적 주소를 알기 </a:t>
            </a:r>
            <a:r>
              <a:rPr lang="ko-KR" altLang="en-US" dirty="0" err="1"/>
              <a:t>떄문에</a:t>
            </a:r>
            <a:r>
              <a:rPr lang="ko-KR" altLang="en-US" dirty="0"/>
              <a:t> 서로 통신이 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450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프로토콜을 규정하지 않음</a:t>
            </a:r>
            <a:endParaRPr lang="en-US" altLang="ko-KR" dirty="0"/>
          </a:p>
          <a:p>
            <a:r>
              <a:rPr lang="ko-KR" altLang="en-US" dirty="0"/>
              <a:t>각 프레임 </a:t>
            </a:r>
            <a:r>
              <a:rPr lang="ko-KR" altLang="en-US" dirty="0" err="1"/>
              <a:t>해더</a:t>
            </a:r>
            <a:r>
              <a:rPr lang="ko-KR" altLang="en-US" dirty="0"/>
              <a:t> 다름</a:t>
            </a:r>
            <a:r>
              <a:rPr lang="en-US" altLang="ko-KR" dirty="0"/>
              <a:t>. </a:t>
            </a:r>
            <a:r>
              <a:rPr lang="ko-KR" altLang="en-US" dirty="0"/>
              <a:t>벗겨지고 </a:t>
            </a:r>
            <a:r>
              <a:rPr lang="ko-KR" altLang="en-US" dirty="0" err="1"/>
              <a:t>세로운</a:t>
            </a:r>
            <a:r>
              <a:rPr lang="ko-KR" altLang="en-US" dirty="0"/>
              <a:t> 헤더 추가됨</a:t>
            </a:r>
            <a:r>
              <a:rPr lang="en-US" altLang="ko-KR" dirty="0"/>
              <a:t>. </a:t>
            </a:r>
            <a:r>
              <a:rPr lang="ko-KR" altLang="en-US" dirty="0"/>
              <a:t>다른 구조의 </a:t>
            </a:r>
            <a:r>
              <a:rPr lang="ko-KR" altLang="en-US" dirty="0" err="1"/>
              <a:t>네크워크</a:t>
            </a:r>
            <a:r>
              <a:rPr lang="ko-KR" altLang="en-US" dirty="0"/>
              <a:t> 사용할 수 있음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846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 네트워크가 나온 시기 </a:t>
            </a:r>
            <a:r>
              <a:rPr lang="en-US" altLang="ko-KR" dirty="0"/>
              <a:t>== 2</a:t>
            </a:r>
            <a:r>
              <a:rPr lang="ko-KR" altLang="en-US" dirty="0"/>
              <a:t>차 대전 시기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ARP</a:t>
            </a:r>
            <a:r>
              <a:rPr lang="ko-KR" altLang="en-US" dirty="0"/>
              <a:t> </a:t>
            </a:r>
            <a:r>
              <a:rPr lang="en-US" altLang="ko-KR" dirty="0"/>
              <a:t>==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계층까지</a:t>
            </a:r>
            <a:r>
              <a:rPr lang="en-US" altLang="ko-KR" dirty="0"/>
              <a:t>, </a:t>
            </a:r>
            <a:r>
              <a:rPr lang="ko-KR" altLang="en-US" dirty="0"/>
              <a:t>논리 주소와 물리 주소를 변환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패킷은 얼마까지 갈 수 있는지를 적어 놓음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받았을 </a:t>
            </a:r>
            <a:r>
              <a:rPr lang="ko-KR" altLang="en-US" dirty="0" err="1"/>
              <a:t>떄</a:t>
            </a:r>
            <a:r>
              <a:rPr lang="ko-KR" altLang="en-US" dirty="0"/>
              <a:t> 패킷의 유통기한이 다되면 패킷을 </a:t>
            </a:r>
            <a:r>
              <a:rPr lang="ko-KR" altLang="en-US" dirty="0" err="1"/>
              <a:t>죽여버림</a:t>
            </a:r>
            <a:r>
              <a:rPr lang="ko-KR" altLang="en-US" dirty="0"/>
              <a:t> </a:t>
            </a:r>
            <a:r>
              <a:rPr lang="en-US" altLang="ko-KR" dirty="0"/>
              <a:t>== </a:t>
            </a:r>
            <a:r>
              <a:rPr lang="ko-KR" altLang="en-US" dirty="0"/>
              <a:t>대표적인 사용 예시 </a:t>
            </a:r>
            <a:r>
              <a:rPr lang="en-US" altLang="ko-KR" dirty="0"/>
              <a:t>ICMP</a:t>
            </a:r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1934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IP</a:t>
            </a:r>
            <a:r>
              <a:rPr lang="ko-KR" altLang="en-US" dirty="0"/>
              <a:t>를 알기 때문에 종단 대 종단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라우팅 테이블을 보고 어디로 보낼 지 정함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3894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계층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시험에 잘 나옴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211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라우터에서는 전송 층을 볼 수 없음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포트 번호를 보고 적절한 어플리케이션에 정보를 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163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중간노드는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계층 까지 간섭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2415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실질적인 프로그램 서비스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4243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응용 특수 주소 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url</a:t>
            </a:r>
            <a:r>
              <a:rPr lang="ko-KR" altLang="en-US" dirty="0"/>
              <a:t> 이메일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1792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4466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패킷을 그냥 </a:t>
            </a:r>
            <a:r>
              <a:rPr lang="ko-KR" altLang="en-US" dirty="0" err="1"/>
              <a:t>브로드캐스트를</a:t>
            </a:r>
            <a:r>
              <a:rPr lang="ko-KR" altLang="en-US" dirty="0"/>
              <a:t> 함 그래서 모든 물리주소들이 전부 들음 하지만 송신자와 수신자의 물리 주소가 다르면 폐기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하지만 폐기 하지 않을 수 있음 </a:t>
            </a:r>
            <a:r>
              <a:rPr lang="en-US" altLang="ko-KR" dirty="0"/>
              <a:t>== </a:t>
            </a:r>
            <a:r>
              <a:rPr lang="ko-KR" altLang="en-US" dirty="0"/>
              <a:t>암호화를 하지 않을 경우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6626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물리 주소는 </a:t>
            </a:r>
            <a:r>
              <a:rPr lang="en-US" altLang="ko-KR" dirty="0"/>
              <a:t>48</a:t>
            </a:r>
            <a:r>
              <a:rPr lang="ko-KR" altLang="en-US" dirty="0"/>
              <a:t>비트 </a:t>
            </a:r>
            <a:endParaRPr lang="en-US" altLang="ko-KR" dirty="0"/>
          </a:p>
          <a:p>
            <a:r>
              <a:rPr lang="ko-KR" altLang="en-US" dirty="0"/>
              <a:t>반을 나눠서 앞의 </a:t>
            </a:r>
            <a:r>
              <a:rPr lang="en-US" altLang="ko-KR" dirty="0"/>
              <a:t>24</a:t>
            </a:r>
            <a:r>
              <a:rPr lang="ko-KR" altLang="en-US" dirty="0"/>
              <a:t>비트는 각 </a:t>
            </a:r>
            <a:r>
              <a:rPr lang="ko-KR" altLang="en-US" dirty="0" err="1"/>
              <a:t>밴더간</a:t>
            </a:r>
            <a:r>
              <a:rPr lang="ko-KR" altLang="en-US" dirty="0"/>
              <a:t> 네트워크를 만든 회사의 </a:t>
            </a:r>
            <a:r>
              <a:rPr lang="en-US" altLang="ko-KR" dirty="0"/>
              <a:t>id </a:t>
            </a:r>
          </a:p>
          <a:p>
            <a:endParaRPr lang="en-US" altLang="ko-KR" dirty="0"/>
          </a:p>
          <a:p>
            <a:r>
              <a:rPr lang="ko-KR" altLang="en-US" dirty="0"/>
              <a:t>나머지 반은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082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특수한 물리 주소 </a:t>
            </a:r>
            <a:endParaRPr lang="en-US" altLang="ko-KR" dirty="0"/>
          </a:p>
          <a:p>
            <a:r>
              <a:rPr lang="ko-KR" altLang="en-US" dirty="0"/>
              <a:t>패킷에 맥 어드레스를 적어 넣는 곳에서 바꿀 수 있음</a:t>
            </a:r>
            <a:r>
              <a:rPr lang="en-US" altLang="ko-KR" dirty="0"/>
              <a:t>(</a:t>
            </a:r>
            <a:r>
              <a:rPr lang="ko-KR" altLang="en-US" dirty="0"/>
              <a:t>소프트웨어 적으로 바꿀 수 있음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6620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IPv4 </a:t>
            </a:r>
            <a:r>
              <a:rPr lang="ko-KR" altLang="en-US" dirty="0"/>
              <a:t>현재 대세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실제 인터넷 </a:t>
            </a:r>
            <a:r>
              <a:rPr lang="en-US" altLang="ko-KR" dirty="0" err="1"/>
              <a:t>ip</a:t>
            </a:r>
            <a:r>
              <a:rPr lang="ko-KR" altLang="en-US" dirty="0"/>
              <a:t>는 훨씬 많음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7233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7900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라우팅 테이블</a:t>
            </a:r>
            <a:r>
              <a:rPr lang="en-US" altLang="ko-KR" dirty="0"/>
              <a:t>, ARP</a:t>
            </a:r>
            <a:br>
              <a:rPr lang="en-US" altLang="ko-KR" dirty="0"/>
            </a:br>
            <a:r>
              <a:rPr lang="ko-KR" altLang="en-US" dirty="0"/>
              <a:t>빠져나가는 라우터 </a:t>
            </a:r>
            <a:r>
              <a:rPr lang="en-US" altLang="ko-KR" dirty="0"/>
              <a:t>== </a:t>
            </a:r>
            <a:r>
              <a:rPr lang="ko-KR" altLang="en-US" dirty="0"/>
              <a:t>게이트 웨이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2700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계층에서 사용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포트 </a:t>
            </a:r>
            <a:r>
              <a:rPr lang="en-US" altLang="ko-KR" dirty="0"/>
              <a:t>80 == http</a:t>
            </a:r>
            <a:r>
              <a:rPr lang="ko-KR" altLang="en-US" dirty="0"/>
              <a:t>포트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포트 하나로 여러 개의 </a:t>
            </a:r>
            <a:r>
              <a:rPr lang="en-US" altLang="ko-KR" dirty="0"/>
              <a:t>http</a:t>
            </a:r>
            <a:r>
              <a:rPr lang="ko-KR" altLang="en-US" dirty="0"/>
              <a:t>프로토콜이 연결 되는 가</a:t>
            </a:r>
            <a:r>
              <a:rPr lang="en-US" altLang="ko-KR" dirty="0"/>
              <a:t>? X </a:t>
            </a:r>
          </a:p>
          <a:p>
            <a:r>
              <a:rPr lang="en-US" altLang="ko-KR" dirty="0"/>
              <a:t>-&gt; 1</a:t>
            </a:r>
            <a:r>
              <a:rPr lang="ko-KR" altLang="en-US" dirty="0"/>
              <a:t>개의 포트에는 </a:t>
            </a:r>
            <a:r>
              <a:rPr lang="en-US" altLang="ko-KR" dirty="0"/>
              <a:t>1</a:t>
            </a:r>
            <a:r>
              <a:rPr lang="ko-KR" altLang="en-US" dirty="0"/>
              <a:t>개의 프로토콜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포트 </a:t>
            </a:r>
            <a:r>
              <a:rPr lang="en-US" altLang="ko-KR" dirty="0"/>
              <a:t>443 = https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245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계층 간 이름들 </a:t>
            </a:r>
            <a:endParaRPr lang="en-US" altLang="ko-KR" dirty="0"/>
          </a:p>
          <a:p>
            <a:r>
              <a:rPr lang="ko-KR" altLang="en-US" dirty="0"/>
              <a:t>비트 계층  </a:t>
            </a:r>
            <a:r>
              <a:rPr lang="en-US" altLang="ko-KR" dirty="0"/>
              <a:t>==  </a:t>
            </a:r>
            <a:r>
              <a:rPr lang="ko-KR" altLang="en-US" dirty="0"/>
              <a:t>물리적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677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419767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99650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Well known port  == </a:t>
            </a:r>
            <a:r>
              <a:rPr lang="ko-KR" altLang="en-US" dirty="0"/>
              <a:t>상식으로 알아야함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8293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51994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MSG:  message</a:t>
            </a:r>
          </a:p>
          <a:p>
            <a:r>
              <a:rPr lang="en-US" dirty="0"/>
              <a:t>https://ghdwn0217.tistory.com/82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39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https://chanz-nap.tistory.com/33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LLC(Logical Link Control) :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데이터링크에서 사용하는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LAN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프로토콜로 상위계층이다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로컬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장비간의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논리적 연결을 지원한다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패킷의 캡슐화 방법을 정하고 그를 통해 프레임데이터를 생산하는데 신뢰성이 높다</a:t>
            </a:r>
          </a:p>
          <a:p>
            <a:pPr algn="l"/>
            <a:b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</a:b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MAC(Media Access Control) : eui-48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대체적으로 사용하며 하위계층이다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매체접근을 제어하는 역할로 장비 간의 통신순서 및 어떤 데이터 신호로 전달할지 정하는 장치이다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계층의 이름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물리 주소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==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컴퓨터의 네트워크 카드 안에 있는 주소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같은 주소 안에서는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mac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주소를 사용하여 데이터를 전송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물리 주소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== 48 bits </a:t>
            </a: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59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계층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논리 주소</a:t>
            </a:r>
            <a:r>
              <a:rPr lang="en-US" altLang="ko-KR" dirty="0"/>
              <a:t>)</a:t>
            </a:r>
            <a:r>
              <a:rPr lang="ko-KR" altLang="en-US" dirty="0"/>
              <a:t>를 인식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라우팅 </a:t>
            </a:r>
            <a:r>
              <a:rPr lang="en-US" altLang="ko-KR" dirty="0"/>
              <a:t>== </a:t>
            </a:r>
            <a:r>
              <a:rPr lang="ko-KR" altLang="en-US" dirty="0"/>
              <a:t>패킷을 받아 어디로 보낼지 정하는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vs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스위치는 </a:t>
            </a:r>
            <a:r>
              <a:rPr lang="en-US" altLang="ko-KR" dirty="0"/>
              <a:t>2</a:t>
            </a:r>
            <a:r>
              <a:rPr lang="ko-KR" altLang="en-US" dirty="0"/>
              <a:t>계층 까지 사용가능 </a:t>
            </a:r>
            <a:r>
              <a:rPr lang="en-US" altLang="ko-KR" dirty="0"/>
              <a:t>-&gt; </a:t>
            </a:r>
            <a:r>
              <a:rPr lang="ko-KR" altLang="en-US" dirty="0" err="1"/>
              <a:t>라우트는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계층 까지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23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패킷이 왔을 때 상대방이 어떤 프로세스를 실행시키고 있느냐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5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585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0365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797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3545B-4EDE-4037-B6FC-A857C08DC0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7E400-6224-44A0-AB64-E12674621A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invGray">
          <a:xfrm>
            <a:off x="0" y="6572250"/>
            <a:ext cx="9144000" cy="28575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3366CC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0" y="466725"/>
            <a:ext cx="91440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8663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53288" y="65532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1"/>
                </a:solidFill>
                <a:latin typeface="Berlin Sans FB" pitchFamily="34" charset="0"/>
              </a:defRPr>
            </a:lvl1pPr>
          </a:lstStyle>
          <a:p>
            <a:pPr>
              <a:defRPr/>
            </a:pPr>
            <a:fld id="{4EBED14B-AD0C-4605-B57C-34BB282BDA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7" name="Text Box 13"/>
          <p:cNvSpPr txBox="1">
            <a:spLocks noChangeArrowheads="1"/>
          </p:cNvSpPr>
          <p:nvPr userDrawn="1"/>
        </p:nvSpPr>
        <p:spPr bwMode="auto">
          <a:xfrm>
            <a:off x="533400" y="6573838"/>
            <a:ext cx="1972015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altLang="ko-KR" sz="1400" b="1" dirty="0" err="1">
                <a:solidFill>
                  <a:schemeClr val="bg1"/>
                </a:solidFill>
                <a:latin typeface="Berlin Sans FB" pitchFamily="34" charset="0"/>
              </a:rPr>
              <a:t>KeiMyung</a:t>
            </a:r>
            <a:r>
              <a:rPr lang="en-US" altLang="ko-KR" sz="1400" b="1" dirty="0">
                <a:solidFill>
                  <a:schemeClr val="bg1"/>
                </a:solidFill>
                <a:latin typeface="Berlin Sans FB" pitchFamily="34" charset="0"/>
              </a:rPr>
              <a:t> University</a:t>
            </a:r>
          </a:p>
        </p:txBody>
      </p:sp>
      <p:sp>
        <p:nvSpPr>
          <p:cNvPr id="1039" name="Text Box 15"/>
          <p:cNvSpPr txBox="1">
            <a:spLocks noChangeArrowheads="1"/>
          </p:cNvSpPr>
          <p:nvPr userDrawn="1"/>
        </p:nvSpPr>
        <p:spPr bwMode="auto">
          <a:xfrm>
            <a:off x="-31750" y="0"/>
            <a:ext cx="1841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defRPr/>
            </a:pPr>
            <a:endParaRPr lang="ko-KR" altLang="ko-KR" sz="1600" b="1">
              <a:solidFill>
                <a:schemeClr val="bg1"/>
              </a:solidFill>
              <a:latin typeface="Berlin Sans FB" pitchFamily="34" charset="0"/>
              <a:ea typeface="휴먼엑스포" pitchFamily="18" charset="-127"/>
            </a:endParaRPr>
          </a:p>
        </p:txBody>
      </p:sp>
      <p:sp>
        <p:nvSpPr>
          <p:cNvPr id="1042" name="Freeform 18"/>
          <p:cNvSpPr>
            <a:spLocks/>
          </p:cNvSpPr>
          <p:nvPr userDrawn="1"/>
        </p:nvSpPr>
        <p:spPr bwMode="auto">
          <a:xfrm>
            <a:off x="6375400" y="6781800"/>
            <a:ext cx="249238" cy="76200"/>
          </a:xfrm>
          <a:custGeom>
            <a:avLst/>
            <a:gdLst/>
            <a:ahLst/>
            <a:cxnLst>
              <a:cxn ang="0">
                <a:pos x="0" y="51"/>
              </a:cxn>
              <a:cxn ang="0">
                <a:pos x="157" y="51"/>
              </a:cxn>
              <a:cxn ang="0">
                <a:pos x="157" y="1"/>
              </a:cxn>
              <a:cxn ang="0">
                <a:pos x="79" y="43"/>
              </a:cxn>
              <a:cxn ang="0">
                <a:pos x="1" y="0"/>
              </a:cxn>
              <a:cxn ang="0">
                <a:pos x="0" y="51"/>
              </a:cxn>
            </a:cxnLst>
            <a:rect l="0" t="0" r="r" b="b"/>
            <a:pathLst>
              <a:path w="157" h="51">
                <a:moveTo>
                  <a:pt x="0" y="51"/>
                </a:moveTo>
                <a:lnTo>
                  <a:pt x="157" y="51"/>
                </a:lnTo>
                <a:lnTo>
                  <a:pt x="157" y="1"/>
                </a:lnTo>
                <a:lnTo>
                  <a:pt x="79" y="43"/>
                </a:lnTo>
                <a:lnTo>
                  <a:pt x="1" y="0"/>
                </a:lnTo>
                <a:lnTo>
                  <a:pt x="0" y="51"/>
                </a:lnTo>
                <a:close/>
              </a:path>
            </a:pathLst>
          </a:custGeom>
          <a:solidFill>
            <a:srgbClr val="3366CC"/>
          </a:solidFill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문자열 유형 편집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n"/>
        <a:defRPr kumimoji="1" sz="24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►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CP_and_UDP_port_number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www.goole.com" TargetMode="External"/><Relationship Id="rId4" Type="http://schemas.openxmlformats.org/officeDocument/2006/relationships/hyperlink" Target="http://www.google.co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kmu.ac.k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5400" dirty="0"/>
              <a:t>Computer Network </a:t>
            </a:r>
            <a:br>
              <a:rPr lang="en-US" altLang="ko-KR" sz="5400" dirty="0"/>
            </a:br>
            <a:endParaRPr lang="en-US" altLang="ko-KR" sz="5400" dirty="0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34272"/>
            <a:ext cx="6400800" cy="550912"/>
          </a:xfrm>
        </p:spPr>
        <p:txBody>
          <a:bodyPr/>
          <a:lstStyle/>
          <a:p>
            <a:pPr eaLnBrk="1" hangingPunct="1"/>
            <a:r>
              <a:rPr lang="en-US" altLang="ko-KR" b="1" dirty="0"/>
              <a:t>OSI </a:t>
            </a:r>
            <a:r>
              <a:rPr lang="ko-KR" altLang="en-US" b="1" dirty="0"/>
              <a:t>모델과</a:t>
            </a:r>
            <a:r>
              <a:rPr lang="en-US" altLang="ko-KR" b="1" dirty="0"/>
              <a:t> TCP/IP </a:t>
            </a:r>
            <a:r>
              <a:rPr lang="ko-KR" altLang="en-US" b="1" dirty="0"/>
              <a:t>프로토콜</a:t>
            </a:r>
            <a:endParaRPr lang="ko-KR" altLang="ko-KR" b="1" dirty="0"/>
          </a:p>
        </p:txBody>
      </p:sp>
      <p:pic>
        <p:nvPicPr>
          <p:cNvPr id="2" name="Picture 1" descr="소 일러스트 PNG, AI 무료 다운로드 (2023년) - 리틀딥">
            <a:extLst>
              <a:ext uri="{FF2B5EF4-FFF2-40B4-BE49-F238E27FC236}">
                <a16:creationId xmlns:a16="http://schemas.microsoft.com/office/drawing/2014/main" id="{0E51BA1F-50AB-A917-31A2-7C6BB420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98" y="2057400"/>
            <a:ext cx="2743200" cy="2743200"/>
          </a:xfrm>
          <a:prstGeom prst="rect">
            <a:avLst/>
          </a:prstGeom>
        </p:spPr>
      </p:pic>
      <p:pic>
        <p:nvPicPr>
          <p:cNvPr id="4" name="Picture 3" descr="반려견 만화] 디즈니에서 한번쯤은 봤을 강아지 캐릭터 : 네이버 블로그">
            <a:extLst>
              <a:ext uri="{FF2B5EF4-FFF2-40B4-BE49-F238E27FC236}">
                <a16:creationId xmlns:a16="http://schemas.microsoft.com/office/drawing/2014/main" id="{B454535B-AE0A-47B1-BC01-7908E229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7" y="2441448"/>
            <a:ext cx="2743200" cy="19751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04664"/>
            <a:ext cx="7772400" cy="4800600"/>
          </a:xfrm>
        </p:spPr>
        <p:txBody>
          <a:bodyPr/>
          <a:lstStyle/>
          <a:p>
            <a:r>
              <a:rPr lang="ko-KR" altLang="en-US" dirty="0" err="1"/>
              <a:t>계층화된</a:t>
            </a:r>
            <a:r>
              <a:rPr lang="ko-KR" altLang="en-US" dirty="0"/>
              <a:t> 구조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869D38-D55C-4EB8-80FD-85F37589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9227"/>
            <a:ext cx="8170257" cy="53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계층 통신</a:t>
            </a:r>
          </a:p>
          <a:p>
            <a:pPr lvl="1"/>
            <a:r>
              <a:rPr lang="ko-KR" altLang="en-US" dirty="0"/>
              <a:t>계층간 인터페이스</a:t>
            </a:r>
          </a:p>
          <a:p>
            <a:pPr lvl="2"/>
            <a:r>
              <a:rPr lang="ko-KR" altLang="en-US" dirty="0"/>
              <a:t>자신의 바로 위 계층에 제공되는 정보와 서비스를 정의</a:t>
            </a:r>
            <a:endParaRPr lang="en-US" altLang="ko-KR" dirty="0"/>
          </a:p>
          <a:p>
            <a:pPr lvl="2"/>
            <a:r>
              <a:rPr lang="ko-KR" altLang="en-US" dirty="0" err="1"/>
              <a:t>모듈식</a:t>
            </a:r>
            <a:r>
              <a:rPr lang="en-US" altLang="ko-KR" dirty="0"/>
              <a:t>: </a:t>
            </a:r>
            <a:r>
              <a:rPr lang="ko-KR" altLang="en-US" dirty="0"/>
              <a:t>인터페이스만 맞춘다면 각 계층은 독립적 설계 가능</a:t>
            </a:r>
            <a:endParaRPr lang="en-US" altLang="ko-KR" dirty="0"/>
          </a:p>
          <a:p>
            <a:pPr lvl="1"/>
            <a:r>
              <a:rPr lang="ko-KR" altLang="en-US" dirty="0"/>
              <a:t>계층의 기본구조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1, 2, 3(</a:t>
            </a:r>
            <a:r>
              <a:rPr lang="ko-KR" altLang="en-US" dirty="0"/>
              <a:t>네트워크 지원 계층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하나의 장치에서 다른 장치로 전송되는 데이터의 물리적인 면을 처리 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5, 6, 7(</a:t>
            </a:r>
            <a:r>
              <a:rPr lang="ko-KR" altLang="en-US" dirty="0"/>
              <a:t>사용자 지원 계층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관련 없는 소프트웨어 </a:t>
            </a:r>
            <a:r>
              <a:rPr lang="ko-KR" altLang="en-US" dirty="0" err="1"/>
              <a:t>시스템간의</a:t>
            </a:r>
            <a:r>
              <a:rPr lang="ko-KR" altLang="en-US" dirty="0"/>
              <a:t> 상호 </a:t>
            </a:r>
            <a:r>
              <a:rPr lang="ko-KR" altLang="en-US" dirty="0" err="1"/>
              <a:t>운용성</a:t>
            </a:r>
            <a:r>
              <a:rPr lang="ko-KR" altLang="en-US" dirty="0"/>
              <a:t> 제공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4(</a:t>
            </a:r>
            <a:r>
              <a:rPr lang="ko-KR" altLang="en-US" dirty="0"/>
              <a:t>전송 계층</a:t>
            </a:r>
            <a:r>
              <a:rPr lang="en-US" altLang="ko-KR" dirty="0"/>
              <a:t>) </a:t>
            </a:r>
          </a:p>
          <a:p>
            <a:pPr lvl="3"/>
            <a:r>
              <a:rPr lang="ko-KR" altLang="en-US" dirty="0"/>
              <a:t>네트워크 지원 계층과 사용자 지원 계층을 서로 연결하고</a:t>
            </a:r>
            <a:r>
              <a:rPr lang="en-US" altLang="ko-KR" dirty="0"/>
              <a:t>, </a:t>
            </a:r>
            <a:r>
              <a:rPr lang="ko-KR" altLang="en-US" dirty="0"/>
              <a:t>네트워크 지원 계층이 전송한 것을 사용자 지원 계층이 사용할 수 있는 형태가 되도록 보장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938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27021B-E5D9-49CF-80CE-8601C204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2132856"/>
            <a:ext cx="8604448" cy="4232775"/>
          </a:xfrm>
          <a:prstGeom prst="rect">
            <a:avLst/>
          </a:prstGeom>
        </p:spPr>
      </p:pic>
      <p:pic>
        <p:nvPicPr>
          <p:cNvPr id="6" name="그림 5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E834EA66-028B-3577-5649-B7AF5F49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26030"/>
            <a:ext cx="1905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모델의 계층</a:t>
            </a:r>
            <a:endParaRPr lang="en-US" altLang="ko-KR" dirty="0"/>
          </a:p>
          <a:p>
            <a:pPr lvl="1"/>
            <a:r>
              <a:rPr lang="ko-KR" altLang="en-US" dirty="0" err="1"/>
              <a:t>물리층</a:t>
            </a:r>
            <a:r>
              <a:rPr lang="en-US" altLang="ko-KR" dirty="0"/>
              <a:t>(physical layer, Layer 1)</a:t>
            </a:r>
          </a:p>
          <a:p>
            <a:pPr lvl="2"/>
            <a:r>
              <a:rPr lang="ko-KR" altLang="en-US" dirty="0"/>
              <a:t>물리 매체를 통하여 비트 스트림</a:t>
            </a:r>
            <a:r>
              <a:rPr lang="en-US" altLang="ko-KR" dirty="0"/>
              <a:t>(bit stream)</a:t>
            </a:r>
            <a:r>
              <a:rPr lang="ko-KR" altLang="en-US" dirty="0"/>
              <a:t>을 전송하는데 필요한 기능 제공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인터페이스와 매체의 물리적인 특성</a:t>
            </a:r>
          </a:p>
          <a:p>
            <a:pPr lvl="3"/>
            <a:r>
              <a:rPr lang="ko-KR" altLang="en-US" dirty="0"/>
              <a:t>비트 표현</a:t>
            </a:r>
            <a:r>
              <a:rPr lang="en-US" altLang="ko-KR" dirty="0"/>
              <a:t>(</a:t>
            </a:r>
            <a:r>
              <a:rPr lang="ko-KR" altLang="en-US" dirty="0"/>
              <a:t>부호화 유형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데이터 전송률</a:t>
            </a:r>
            <a:r>
              <a:rPr lang="en-US" altLang="ko-KR" dirty="0"/>
              <a:t>(bps)</a:t>
            </a:r>
          </a:p>
          <a:p>
            <a:pPr lvl="3"/>
            <a:r>
              <a:rPr lang="ko-KR" altLang="en-US" dirty="0"/>
              <a:t>비트의 동기화</a:t>
            </a:r>
            <a:r>
              <a:rPr lang="en-US" altLang="ko-KR" dirty="0"/>
              <a:t>(</a:t>
            </a:r>
            <a:r>
              <a:rPr lang="ko-KR" altLang="en-US" dirty="0"/>
              <a:t>송수신자간 </a:t>
            </a:r>
            <a:r>
              <a:rPr lang="ko-KR" altLang="en-US" dirty="0" err="1"/>
              <a:t>클록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회선 구성</a:t>
            </a:r>
            <a:r>
              <a:rPr lang="en-US" altLang="ko-KR" dirty="0"/>
              <a:t>(</a:t>
            </a:r>
            <a:r>
              <a:rPr lang="ko-KR" altLang="en-US" dirty="0" err="1"/>
              <a:t>점대점</a:t>
            </a:r>
            <a:r>
              <a:rPr lang="en-US" altLang="ko-KR" dirty="0"/>
              <a:t>, </a:t>
            </a:r>
            <a:r>
              <a:rPr lang="ko-KR" altLang="en-US" dirty="0" err="1"/>
              <a:t>다중점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물리적 접속형태</a:t>
            </a:r>
            <a:r>
              <a:rPr lang="en-US" altLang="ko-KR" dirty="0"/>
              <a:t>(</a:t>
            </a:r>
            <a:r>
              <a:rPr lang="ko-KR" altLang="en-US" dirty="0"/>
              <a:t>그물형</a:t>
            </a:r>
            <a:r>
              <a:rPr lang="en-US" altLang="ko-KR" dirty="0"/>
              <a:t>, </a:t>
            </a:r>
            <a:r>
              <a:rPr lang="ko-KR" altLang="en-US" dirty="0"/>
              <a:t>성형</a:t>
            </a:r>
            <a:r>
              <a:rPr lang="en-US" altLang="ko-KR" dirty="0"/>
              <a:t>, </a:t>
            </a:r>
            <a:r>
              <a:rPr lang="ko-KR" altLang="en-US" dirty="0"/>
              <a:t>링형</a:t>
            </a:r>
            <a:r>
              <a:rPr lang="en-US" altLang="ko-KR" dirty="0"/>
              <a:t>, </a:t>
            </a:r>
            <a:r>
              <a:rPr lang="ko-KR" altLang="en-US" dirty="0"/>
              <a:t>버스형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전송 모드</a:t>
            </a:r>
            <a:r>
              <a:rPr lang="en-US" altLang="ko-KR" dirty="0"/>
              <a:t>(</a:t>
            </a:r>
            <a:r>
              <a:rPr lang="ko-KR" altLang="en-US" dirty="0"/>
              <a:t>단방향</a:t>
            </a:r>
            <a:r>
              <a:rPr lang="en-US" altLang="ko-KR" dirty="0"/>
              <a:t>, </a:t>
            </a:r>
            <a:r>
              <a:rPr lang="ko-KR" altLang="en-US" dirty="0" err="1"/>
              <a:t>반이중</a:t>
            </a:r>
            <a:r>
              <a:rPr lang="en-US" altLang="ko-KR" dirty="0"/>
              <a:t>, </a:t>
            </a:r>
            <a:r>
              <a:rPr lang="ko-KR" altLang="en-US" dirty="0" err="1"/>
              <a:t>전이중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8" name="그림 7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442DC7D5-1B74-AEB1-EAD9-DB9263E3C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링크층</a:t>
            </a:r>
            <a:r>
              <a:rPr lang="en-US" altLang="ko-KR" dirty="0"/>
              <a:t>(Data Link Layer, Layer 2)</a:t>
            </a:r>
          </a:p>
          <a:p>
            <a:pPr lvl="2"/>
            <a:r>
              <a:rPr lang="ko-KR" altLang="en-US" dirty="0"/>
              <a:t>물리층의 전송 설비를 신뢰할 수 있는 링크로 변환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프레임</a:t>
            </a:r>
            <a:r>
              <a:rPr lang="en-US" altLang="ko-KR" dirty="0"/>
              <a:t>(frame) </a:t>
            </a:r>
            <a:r>
              <a:rPr lang="ko-KR" altLang="en-US" dirty="0"/>
              <a:t>구성</a:t>
            </a:r>
          </a:p>
          <a:p>
            <a:pPr lvl="3"/>
            <a:r>
              <a:rPr lang="ko-KR" altLang="en-US" dirty="0"/>
              <a:t>물리 주소 지정</a:t>
            </a:r>
            <a:r>
              <a:rPr lang="en-US" altLang="ko-KR" dirty="0"/>
              <a:t>(</a:t>
            </a:r>
            <a:r>
              <a:rPr lang="ko-KR" altLang="en-US" dirty="0"/>
              <a:t>송수신자 주소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흐름 제어</a:t>
            </a:r>
            <a:endParaRPr lang="en-US" altLang="ko-KR" dirty="0"/>
          </a:p>
          <a:p>
            <a:pPr lvl="4"/>
            <a:r>
              <a:rPr lang="ko-KR" altLang="en-US" dirty="0"/>
              <a:t>단일 링크</a:t>
            </a:r>
            <a:r>
              <a:rPr lang="en-US" altLang="ko-KR" dirty="0"/>
              <a:t>(</a:t>
            </a:r>
            <a:r>
              <a:rPr lang="ko-KR" altLang="en-US" dirty="0"/>
              <a:t>홉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홉</a:t>
            </a:r>
            <a:r>
              <a:rPr lang="en-US" altLang="ko-KR" dirty="0"/>
              <a:t>)</a:t>
            </a:r>
            <a:endParaRPr lang="ko-KR" altLang="en-US" dirty="0"/>
          </a:p>
          <a:p>
            <a:pPr lvl="3"/>
            <a:r>
              <a:rPr lang="ko-KR" altLang="en-US" dirty="0"/>
              <a:t>오류 제어</a:t>
            </a:r>
            <a:endParaRPr lang="en-US" altLang="ko-KR" dirty="0"/>
          </a:p>
          <a:p>
            <a:pPr lvl="4"/>
            <a:r>
              <a:rPr lang="ko-KR" altLang="en-US" dirty="0"/>
              <a:t>단일 링크</a:t>
            </a:r>
            <a:r>
              <a:rPr lang="en-US" altLang="ko-KR" dirty="0"/>
              <a:t>: </a:t>
            </a:r>
            <a:r>
              <a:rPr lang="ko-KR" altLang="en-US" dirty="0"/>
              <a:t>손실</a:t>
            </a:r>
            <a:r>
              <a:rPr lang="en-US" altLang="ko-KR" dirty="0"/>
              <a:t>/</a:t>
            </a:r>
            <a:r>
              <a:rPr lang="ko-KR" altLang="en-US" dirty="0"/>
              <a:t>중복 프레임 인식</a:t>
            </a:r>
          </a:p>
          <a:p>
            <a:pPr lvl="3"/>
            <a:r>
              <a:rPr lang="ko-KR" altLang="en-US" dirty="0"/>
              <a:t>접근 제어</a:t>
            </a:r>
            <a:endParaRPr lang="en-US" altLang="ko-KR" dirty="0"/>
          </a:p>
          <a:p>
            <a:pPr lvl="4"/>
            <a:r>
              <a:rPr lang="ko-KR" altLang="en-US" dirty="0"/>
              <a:t>동일 링크 연결 상황</a:t>
            </a:r>
            <a:r>
              <a:rPr lang="en-US" altLang="ko-KR" dirty="0"/>
              <a:t>, </a:t>
            </a:r>
            <a:r>
              <a:rPr lang="ko-KR" altLang="en-US" dirty="0"/>
              <a:t>주어진 시간에 어느 장치가 제어권을 갖을지 결정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024480FF-6167-18E0-D10B-B4250F8E7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네트워크층</a:t>
            </a:r>
            <a:r>
              <a:rPr lang="en-US" altLang="ko-KR" dirty="0"/>
              <a:t>(network layer)</a:t>
            </a:r>
          </a:p>
          <a:p>
            <a:pPr lvl="2"/>
            <a:r>
              <a:rPr lang="ko-KR" altLang="en-US" dirty="0"/>
              <a:t>패킷</a:t>
            </a:r>
            <a:r>
              <a:rPr lang="en-US" altLang="ko-KR" dirty="0"/>
              <a:t>(packet)</a:t>
            </a:r>
            <a:r>
              <a:rPr lang="ko-KR" altLang="en-US" dirty="0"/>
              <a:t>을 네트워크를 통하여 발신지에서 목적지까지 전달 책임 </a:t>
            </a:r>
            <a:r>
              <a:rPr lang="en-US" altLang="ko-KR" dirty="0"/>
              <a:t>(IP)</a:t>
            </a:r>
          </a:p>
          <a:p>
            <a:pPr lvl="3"/>
            <a:r>
              <a:rPr lang="ko-KR" altLang="en-US" dirty="0"/>
              <a:t>개별 패킷 간의 관계인식은 못 함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논리 주소 지정</a:t>
            </a:r>
          </a:p>
          <a:p>
            <a:pPr lvl="3"/>
            <a:r>
              <a:rPr lang="ko-KR" altLang="en-US" dirty="0"/>
              <a:t>경로 지정</a:t>
            </a:r>
          </a:p>
          <a:p>
            <a:pPr lvl="4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패킷이 최종 목적지에 전달될 수 있도록 경로를 지정하거나 교환 기능 제공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1637625D-FD48-6A58-8DBA-4BA8F476B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전송층</a:t>
            </a:r>
            <a:r>
              <a:rPr lang="en-US" altLang="ko-KR" dirty="0"/>
              <a:t>(transport layer)</a:t>
            </a:r>
          </a:p>
          <a:p>
            <a:pPr lvl="2"/>
            <a:r>
              <a:rPr lang="ko-KR" altLang="en-US" dirty="0"/>
              <a:t>전체 메시지의 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 전달 책임 </a:t>
            </a:r>
            <a:r>
              <a:rPr lang="en-US" altLang="ko-KR" dirty="0"/>
              <a:t>(Port#)</a:t>
            </a:r>
            <a:endParaRPr lang="ko-KR" altLang="en-US" dirty="0"/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서비스 지점 주소지정</a:t>
            </a:r>
            <a:r>
              <a:rPr lang="en-US" altLang="ko-KR" dirty="0"/>
              <a:t>(</a:t>
            </a:r>
            <a:r>
              <a:rPr lang="ko-KR" altLang="en-US" dirty="0"/>
              <a:t>포트 주소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분할과 </a:t>
            </a:r>
            <a:r>
              <a:rPr lang="ko-KR" altLang="en-US" dirty="0" err="1"/>
              <a:t>재조립</a:t>
            </a:r>
            <a:r>
              <a:rPr lang="en-US" altLang="ko-KR" dirty="0"/>
              <a:t>(Segmentation and reassembly)</a:t>
            </a:r>
          </a:p>
          <a:p>
            <a:pPr lvl="3"/>
            <a:r>
              <a:rPr lang="ko-KR" altLang="en-US" dirty="0"/>
              <a:t>연결 제어</a:t>
            </a:r>
            <a:r>
              <a:rPr lang="en-US" altLang="ko-KR" dirty="0"/>
              <a:t>(Connection Control)</a:t>
            </a:r>
          </a:p>
          <a:p>
            <a:pPr lvl="4"/>
            <a:r>
              <a:rPr lang="ko-KR" altLang="en-US" dirty="0"/>
              <a:t>연결형</a:t>
            </a:r>
            <a:r>
              <a:rPr lang="en-US" altLang="ko-KR" dirty="0"/>
              <a:t>, </a:t>
            </a:r>
            <a:r>
              <a:rPr lang="ko-KR" altLang="en-US" dirty="0"/>
              <a:t>비연결형</a:t>
            </a:r>
            <a:endParaRPr lang="en-US" altLang="ko-KR" dirty="0"/>
          </a:p>
          <a:p>
            <a:pPr lvl="3"/>
            <a:r>
              <a:rPr lang="ko-KR" altLang="en-US" dirty="0"/>
              <a:t>흐름 제어</a:t>
            </a:r>
            <a:r>
              <a:rPr lang="en-US" altLang="ko-KR" dirty="0"/>
              <a:t>(Flow Control)</a:t>
            </a:r>
          </a:p>
          <a:p>
            <a:pPr lvl="4"/>
            <a:r>
              <a:rPr lang="ko-KR" altLang="en-US" dirty="0"/>
              <a:t>종단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종단</a:t>
            </a:r>
            <a:endParaRPr lang="en-US" altLang="ko-KR" dirty="0"/>
          </a:p>
          <a:p>
            <a:pPr lvl="3"/>
            <a:r>
              <a:rPr lang="ko-KR" altLang="en-US" dirty="0"/>
              <a:t>오류 제어</a:t>
            </a:r>
            <a:r>
              <a:rPr lang="en-US" altLang="ko-KR" dirty="0"/>
              <a:t>(Error Control)</a:t>
            </a:r>
          </a:p>
          <a:p>
            <a:pPr lvl="4"/>
            <a:r>
              <a:rPr lang="ko-KR" altLang="en-US" dirty="0"/>
              <a:t>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985A9AA-995F-55C5-183D-0B95B783A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6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세션층</a:t>
            </a:r>
            <a:r>
              <a:rPr lang="en-US" altLang="ko-KR" dirty="0"/>
              <a:t>(session layer)</a:t>
            </a:r>
          </a:p>
          <a:p>
            <a:pPr lvl="2"/>
            <a:r>
              <a:rPr lang="ko-KR" altLang="en-US" dirty="0"/>
              <a:t>네트워크 대화 제어기로서 통신 시스템간 상호 대화 설정</a:t>
            </a:r>
            <a:r>
              <a:rPr lang="en-US" altLang="ko-KR" dirty="0"/>
              <a:t>, </a:t>
            </a:r>
            <a:r>
              <a:rPr lang="ko-KR" altLang="en-US" dirty="0"/>
              <a:t>유지</a:t>
            </a:r>
            <a:r>
              <a:rPr lang="en-US" altLang="ko-KR" dirty="0"/>
              <a:t>, </a:t>
            </a:r>
            <a:r>
              <a:rPr lang="ko-KR" altLang="en-US" dirty="0"/>
              <a:t>동기화 책임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대화 제어</a:t>
            </a:r>
            <a:r>
              <a:rPr lang="en-US" altLang="ko-KR" dirty="0"/>
              <a:t>(</a:t>
            </a:r>
            <a:r>
              <a:rPr lang="ko-KR" altLang="en-US" dirty="0" err="1"/>
              <a:t>반이중</a:t>
            </a:r>
            <a:r>
              <a:rPr lang="en-US" altLang="ko-KR" dirty="0"/>
              <a:t>, </a:t>
            </a:r>
            <a:r>
              <a:rPr lang="ko-KR" altLang="en-US" dirty="0" err="1"/>
              <a:t>전이중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동기화</a:t>
            </a:r>
            <a:r>
              <a:rPr lang="en-US" altLang="ko-KR" dirty="0"/>
              <a:t>(</a:t>
            </a:r>
            <a:r>
              <a:rPr lang="ko-KR" altLang="en-US" dirty="0" err="1"/>
              <a:t>확인점</a:t>
            </a:r>
            <a:r>
              <a:rPr lang="en-US" altLang="ko-KR" dirty="0"/>
              <a:t>(synchronization point)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4CF0C016-27F2-7D49-B738-F73A8C924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표현층</a:t>
            </a:r>
            <a:r>
              <a:rPr lang="en-US" altLang="ko-KR" dirty="0"/>
              <a:t>(presentation layer)</a:t>
            </a:r>
          </a:p>
          <a:p>
            <a:pPr lvl="2"/>
            <a:r>
              <a:rPr lang="ko-KR" altLang="en-US" dirty="0"/>
              <a:t>두 </a:t>
            </a:r>
            <a:r>
              <a:rPr lang="ko-KR" altLang="en-US" dirty="0" err="1"/>
              <a:t>시스템간에</a:t>
            </a:r>
            <a:r>
              <a:rPr lang="ko-KR" altLang="en-US" dirty="0"/>
              <a:t> 교환되는 정보의 구문과 의미와 관련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변환</a:t>
            </a:r>
            <a:r>
              <a:rPr lang="en-US" altLang="ko-KR" dirty="0"/>
              <a:t>(Translation)</a:t>
            </a:r>
          </a:p>
          <a:p>
            <a:pPr lvl="3"/>
            <a:r>
              <a:rPr lang="ko-KR" altLang="en-US" dirty="0"/>
              <a:t>암호화</a:t>
            </a:r>
            <a:r>
              <a:rPr lang="en-US" altLang="ko-KR" dirty="0"/>
              <a:t>(Encryption)</a:t>
            </a:r>
          </a:p>
          <a:p>
            <a:pPr lvl="3"/>
            <a:r>
              <a:rPr lang="ko-KR" altLang="en-US" dirty="0"/>
              <a:t>압축</a:t>
            </a:r>
            <a:r>
              <a:rPr lang="en-US" altLang="ko-KR" dirty="0"/>
              <a:t>(Compression)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13B6B770-0DB9-A2AC-5DE3-8D496CC68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응용층</a:t>
            </a:r>
            <a:r>
              <a:rPr lang="en-US" altLang="ko-KR" dirty="0"/>
              <a:t>(application layer)</a:t>
            </a:r>
          </a:p>
          <a:p>
            <a:pPr lvl="2"/>
            <a:r>
              <a:rPr lang="ko-KR" altLang="en-US" dirty="0"/>
              <a:t>사용자나 소프트웨어를 네트워크에 접근 가능하도록 하는 기능 제공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네트워크 가상 터미널</a:t>
            </a:r>
            <a:r>
              <a:rPr lang="en-US" altLang="ko-KR" dirty="0"/>
              <a:t>(Network Virtual Terminal)</a:t>
            </a:r>
          </a:p>
          <a:p>
            <a:pPr lvl="3"/>
            <a:r>
              <a:rPr lang="ko-KR" altLang="en-US" dirty="0"/>
              <a:t>파일 전송</a:t>
            </a:r>
            <a:r>
              <a:rPr lang="en-US" altLang="ko-KR" dirty="0"/>
              <a:t>, </a:t>
            </a:r>
            <a:r>
              <a:rPr lang="ko-KR" altLang="en-US" dirty="0"/>
              <a:t>접근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(File Transfer, Access, and Management)</a:t>
            </a:r>
          </a:p>
          <a:p>
            <a:pPr lvl="3"/>
            <a:r>
              <a:rPr lang="ko-KR" altLang="en-US" dirty="0"/>
              <a:t>전자우편 서비스</a:t>
            </a:r>
            <a:r>
              <a:rPr lang="en-US" altLang="ko-KR" dirty="0"/>
              <a:t>(Mail Service)</a:t>
            </a:r>
          </a:p>
          <a:p>
            <a:pPr lvl="3"/>
            <a:r>
              <a:rPr lang="ko-KR" altLang="en-US" dirty="0"/>
              <a:t>디렉토리 서비스</a:t>
            </a:r>
            <a:r>
              <a:rPr lang="en-US" altLang="ko-KR" dirty="0"/>
              <a:t>(Directory Service): </a:t>
            </a:r>
            <a:r>
              <a:rPr lang="ko-KR" altLang="en-US" dirty="0"/>
              <a:t>접근</a:t>
            </a:r>
            <a:r>
              <a:rPr lang="en-US" altLang="ko-KR" dirty="0"/>
              <a:t>(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권한부여</a:t>
            </a:r>
            <a:r>
              <a:rPr lang="en-US" altLang="ko-KR" dirty="0"/>
              <a:t>, </a:t>
            </a:r>
            <a:r>
              <a:rPr lang="ko-KR" altLang="en-US" dirty="0"/>
              <a:t>네트워크 자원 관리</a:t>
            </a:r>
            <a:r>
              <a:rPr lang="en-US" altLang="ko-KR" dirty="0"/>
              <a:t>, </a:t>
            </a:r>
            <a:r>
              <a:rPr lang="ko-KR" altLang="en-US" dirty="0"/>
              <a:t>정책 적용 등</a:t>
            </a:r>
            <a:r>
              <a:rPr lang="en-US" altLang="ko-KR" dirty="0"/>
              <a:t>) </a:t>
            </a:r>
            <a:r>
              <a:rPr lang="ko-KR" altLang="en-US" dirty="0"/>
              <a:t>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947DBEBA-B56A-09C0-41E7-8F123FA02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6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8558-0017-88EE-AE2F-8D42A00D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F38FD-449C-5D1F-B856-09275C367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데이터 통신과 네트워크</a:t>
            </a:r>
            <a:r>
              <a:rPr lang="en-US" altLang="ko-KR" sz="1600" dirty="0"/>
              <a:t>, </a:t>
            </a:r>
            <a:r>
              <a:rPr lang="ko-KR" altLang="en-US" sz="1600" dirty="0"/>
              <a:t>계층 간의 상호 관계에서 다중 계층구조에 대한 개념을 알게 된다</a:t>
            </a:r>
            <a:endParaRPr lang="en-US" altLang="ko-KR" sz="1600" dirty="0"/>
          </a:p>
          <a:p>
            <a:r>
              <a:rPr lang="en-US" altLang="ko-KR" sz="1600" dirty="0"/>
              <a:t>OSI </a:t>
            </a:r>
            <a:r>
              <a:rPr lang="ko-KR" altLang="en-US" sz="1600" dirty="0"/>
              <a:t>모델과 계층 구조</a:t>
            </a:r>
            <a:r>
              <a:rPr lang="en-US" altLang="ko-KR" sz="1600" dirty="0"/>
              <a:t>, </a:t>
            </a:r>
            <a:r>
              <a:rPr lang="ko-KR" altLang="en-US" sz="1600" dirty="0"/>
              <a:t>계층 간의 인터페이스를 알게 된다</a:t>
            </a:r>
            <a:endParaRPr lang="en-US" altLang="ko-KR" sz="1600" dirty="0"/>
          </a:p>
          <a:p>
            <a:r>
              <a:rPr lang="en-US" altLang="ko-KR" sz="1600" dirty="0"/>
              <a:t>OSI</a:t>
            </a:r>
            <a:r>
              <a:rPr lang="ko-KR" altLang="en-US" sz="1600" dirty="0"/>
              <a:t>모델에서 각 계층의 기능을 알게 된다</a:t>
            </a:r>
            <a:endParaRPr lang="en-US" altLang="ko-KR" sz="1600" dirty="0"/>
          </a:p>
          <a:p>
            <a:r>
              <a:rPr lang="en-US" altLang="ko-KR" sz="1600" dirty="0"/>
              <a:t>TCP/IP</a:t>
            </a:r>
            <a:r>
              <a:rPr lang="ko-KR" altLang="en-US" sz="1600" dirty="0"/>
              <a:t>를 소개하고</a:t>
            </a:r>
            <a:r>
              <a:rPr lang="en-US" altLang="ko-KR" sz="1600" dirty="0"/>
              <a:t>, TCP/IP </a:t>
            </a:r>
            <a:r>
              <a:rPr lang="ko-KR" altLang="en-US" sz="1600" dirty="0"/>
              <a:t>계층과 </a:t>
            </a:r>
            <a:r>
              <a:rPr lang="en-US" altLang="ko-KR" sz="1600" dirty="0"/>
              <a:t>OSI </a:t>
            </a:r>
            <a:r>
              <a:rPr lang="ko-KR" altLang="en-US" sz="1600" dirty="0"/>
              <a:t>모델에서 해당 계층을 비교할 수 있다</a:t>
            </a:r>
            <a:endParaRPr lang="en-US" altLang="ko-KR" sz="1600" dirty="0"/>
          </a:p>
          <a:p>
            <a:r>
              <a:rPr lang="ko-KR" altLang="en-US" sz="1600" dirty="0"/>
              <a:t>몇 가지 예를 통해 </a:t>
            </a:r>
            <a:r>
              <a:rPr lang="en-US" altLang="ko-KR" sz="1600" dirty="0"/>
              <a:t>TCP/IP </a:t>
            </a:r>
            <a:r>
              <a:rPr lang="ko-KR" altLang="en-US" sz="1600" dirty="0"/>
              <a:t>프로토콜의 각 계층의 기능을 알게 된다</a:t>
            </a:r>
            <a:endParaRPr lang="en-US" altLang="ko-KR" sz="1600" dirty="0"/>
          </a:p>
          <a:p>
            <a:r>
              <a:rPr lang="ko-KR" altLang="en-US" sz="1600" dirty="0"/>
              <a:t>발신자에서 목적지까지 메시지 전달을 위한 </a:t>
            </a:r>
            <a:r>
              <a:rPr lang="en-US" altLang="ko-KR" sz="1600" dirty="0"/>
              <a:t>TCP/IP </a:t>
            </a:r>
            <a:r>
              <a:rPr lang="ko-KR" altLang="en-US" sz="1600" dirty="0"/>
              <a:t>프로토콜의 일부 계층에서 사용하는 주소지정 메커니즘을 알게 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1E81E-FA0B-056B-0F66-589EDDC382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103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76672"/>
            <a:ext cx="7772400" cy="4800600"/>
          </a:xfrm>
        </p:spPr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 계층의 요약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AE689-3BD6-452F-8DAD-7EF96DFF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" y="1196752"/>
            <a:ext cx="8508566" cy="51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4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</a:p>
          <a:p>
            <a:pPr lvl="1"/>
            <a:r>
              <a:rPr lang="en-US" altLang="ko-KR" dirty="0"/>
              <a:t>OSI</a:t>
            </a:r>
            <a:r>
              <a:rPr lang="ko-KR" altLang="en-US" dirty="0"/>
              <a:t>보다 먼저 개발</a:t>
            </a:r>
          </a:p>
          <a:p>
            <a:pPr lvl="1"/>
            <a:r>
              <a:rPr lang="ko-KR" altLang="en-US" dirty="0"/>
              <a:t>계층구조는 </a:t>
            </a:r>
            <a:r>
              <a:rPr lang="en-US" altLang="ko-KR" dirty="0"/>
              <a:t>OSI </a:t>
            </a:r>
            <a:r>
              <a:rPr lang="ko-KR" altLang="en-US" dirty="0"/>
              <a:t>모델과 정확하게 일치하지 않음</a:t>
            </a:r>
          </a:p>
          <a:p>
            <a:pPr lvl="1"/>
            <a:r>
              <a:rPr lang="ko-KR" altLang="en-US" dirty="0" err="1"/>
              <a:t>물리층</a:t>
            </a:r>
            <a:r>
              <a:rPr lang="en-US" altLang="ko-KR" dirty="0"/>
              <a:t>, </a:t>
            </a:r>
            <a:r>
              <a:rPr lang="ko-KR" altLang="en-US" dirty="0" err="1"/>
              <a:t>데이터링크층</a:t>
            </a:r>
            <a:r>
              <a:rPr lang="en-US" altLang="ko-KR" dirty="0"/>
              <a:t>, </a:t>
            </a:r>
            <a:r>
              <a:rPr lang="ko-KR" altLang="en-US" dirty="0"/>
              <a:t>네트워크층</a:t>
            </a:r>
            <a:r>
              <a:rPr lang="en-US" altLang="ko-KR" dirty="0"/>
              <a:t>, </a:t>
            </a:r>
            <a:r>
              <a:rPr lang="ko-KR" altLang="en-US" dirty="0" err="1"/>
              <a:t>전송층</a:t>
            </a:r>
            <a:r>
              <a:rPr lang="en-US" altLang="ko-KR" dirty="0"/>
              <a:t>, </a:t>
            </a:r>
            <a:r>
              <a:rPr lang="ko-KR" altLang="en-US" dirty="0"/>
              <a:t>응용층으로 구성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31451-06C7-49B8-ABF6-2387E72E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09" y="3068960"/>
            <a:ext cx="8570571" cy="37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와 </a:t>
            </a:r>
            <a:r>
              <a:rPr lang="en-US" altLang="ko-KR" dirty="0"/>
              <a:t>TCP/IP </a:t>
            </a:r>
            <a:r>
              <a:rPr lang="ko-KR" altLang="en-US" dirty="0"/>
              <a:t>그룹간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2F67B-8DBB-4132-85F5-6F91D70A5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6" y="1988840"/>
            <a:ext cx="8633944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62A3-32AB-BD2C-45BD-52E5B9F4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Layers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55824-D044-AF32-AFF8-72A5631F3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추상화 수준의 차이</a:t>
            </a:r>
            <a:r>
              <a:rPr lang="en-US" altLang="ko-KR" dirty="0"/>
              <a:t>: TCP/IP </a:t>
            </a:r>
            <a:r>
              <a:rPr lang="ko-KR" altLang="en-US" dirty="0"/>
              <a:t>모델은 실제 인터넷에서 사용되는 프로토콜</a:t>
            </a:r>
            <a:endParaRPr lang="en-US" altLang="ko-KR" dirty="0"/>
          </a:p>
          <a:p>
            <a:pPr lvl="1"/>
            <a:r>
              <a:rPr lang="en-US" altLang="ko-KR" dirty="0"/>
              <a:t>OSI </a:t>
            </a:r>
            <a:r>
              <a:rPr lang="ko-KR" altLang="en-US" dirty="0"/>
              <a:t>모델은 이론이 보다 부각된 모델로서 각 계층을 세분화하여 다양한 기능을 명확히 구분</a:t>
            </a:r>
            <a:endParaRPr lang="en-US" altLang="ko-KR" dirty="0"/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TCP/IP</a:t>
            </a:r>
            <a:r>
              <a:rPr lang="ko-KR" altLang="en-US" dirty="0"/>
              <a:t>는 세션 계층과 프레젠테이션 계층을 따로 나누지 않고 응용 계층으로 통합하여</a:t>
            </a:r>
            <a:r>
              <a:rPr lang="en-US" altLang="ko-KR" dirty="0"/>
              <a:t>, </a:t>
            </a:r>
            <a:r>
              <a:rPr lang="ko-KR" altLang="en-US" dirty="0"/>
              <a:t>실질적인 네트워크 통신에서 자주 사용되지 않는 계층들을 단순화</a:t>
            </a:r>
            <a:endParaRPr lang="en-US" altLang="ko-KR" dirty="0"/>
          </a:p>
          <a:p>
            <a:r>
              <a:rPr lang="ko-KR" altLang="en-US" dirty="0"/>
              <a:t>목표 차이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OSI </a:t>
            </a:r>
            <a:r>
              <a:rPr lang="ko-KR" altLang="en-US" dirty="0"/>
              <a:t>모델은 통신 시스템을 이상적으로 나누어 각 계층이 어떻게 상호작용해야 하는지를 설명하는데 중점</a:t>
            </a:r>
            <a:endParaRPr lang="en-US" altLang="ko-KR" dirty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모델은 실제로 구현 가능한 프로토콜 스택을 기반으로 설계</a:t>
            </a:r>
            <a:endParaRPr lang="en-US" altLang="ko-KR" dirty="0"/>
          </a:p>
          <a:p>
            <a:pPr lvl="1"/>
            <a:r>
              <a:rPr lang="ko-KR" altLang="en-US" dirty="0"/>
              <a:t>결과적으로</a:t>
            </a:r>
            <a:r>
              <a:rPr lang="en-US" altLang="ko-KR" dirty="0"/>
              <a:t>, TCP/IP</a:t>
            </a:r>
            <a:r>
              <a:rPr lang="ko-KR" altLang="en-US" dirty="0"/>
              <a:t>는 실용적인 구현을 위해 단순화된 반면</a:t>
            </a:r>
            <a:r>
              <a:rPr lang="en-US" altLang="ko-KR" dirty="0"/>
              <a:t>, OSI</a:t>
            </a:r>
            <a:r>
              <a:rPr lang="ko-KR" altLang="en-US" dirty="0"/>
              <a:t>는 더 세부적으로 기능을 분리한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37C9C-A1ED-7824-AF8C-438BF3BE7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038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 예시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프로토콜의 계층들</a:t>
            </a:r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(link)</a:t>
            </a:r>
            <a:r>
              <a:rPr lang="ko-KR" altLang="en-US" dirty="0"/>
              <a:t>라는 여러 개의 작은 네트워크로 구성</a:t>
            </a:r>
          </a:p>
          <a:p>
            <a:pPr lvl="1"/>
            <a:r>
              <a:rPr lang="ko-KR" altLang="en-US" dirty="0"/>
              <a:t>링크는 근거리 통신망</a:t>
            </a:r>
            <a:r>
              <a:rPr lang="en-US" altLang="ko-KR" dirty="0"/>
              <a:t>(LAN)</a:t>
            </a:r>
            <a:r>
              <a:rPr lang="ko-KR" altLang="en-US" dirty="0"/>
              <a:t>또는 광역 통신망</a:t>
            </a:r>
            <a:r>
              <a:rPr lang="en-US" altLang="ko-KR" dirty="0"/>
              <a:t>(WAN)</a:t>
            </a:r>
          </a:p>
          <a:p>
            <a:pPr lvl="1"/>
            <a:r>
              <a:rPr lang="ko-KR" altLang="en-US" dirty="0"/>
              <a:t>링크는 라우터</a:t>
            </a:r>
            <a:r>
              <a:rPr lang="en-US" altLang="ko-KR" dirty="0"/>
              <a:t>(router)</a:t>
            </a:r>
            <a:r>
              <a:rPr lang="ko-KR" altLang="en-US" dirty="0"/>
              <a:t>나 교환기</a:t>
            </a:r>
            <a:r>
              <a:rPr lang="en-US" altLang="ko-KR" dirty="0"/>
              <a:t>(switch)</a:t>
            </a:r>
            <a:r>
              <a:rPr lang="ko-KR" altLang="en-US" dirty="0"/>
              <a:t>로 서로 연결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2EC9D-3EBA-4D0A-938F-FE628FD0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212976"/>
            <a:ext cx="8496944" cy="29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물리층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2"/>
            <a:r>
              <a:rPr lang="ko-KR" altLang="en-US" dirty="0"/>
              <a:t>통신 단위는 비트</a:t>
            </a:r>
            <a:r>
              <a:rPr lang="en-US" altLang="ko-KR" dirty="0"/>
              <a:t>(bit)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9B21F-4563-4F3F-AD9E-743F736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83660"/>
            <a:ext cx="8388424" cy="4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48680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링크층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2"/>
            <a:r>
              <a:rPr lang="ko-KR" altLang="en-US" dirty="0"/>
              <a:t>특정 프로토콜 </a:t>
            </a:r>
            <a:r>
              <a:rPr lang="ko-KR" altLang="en-US" dirty="0" err="1"/>
              <a:t>규저</a:t>
            </a:r>
            <a:r>
              <a:rPr lang="ko-KR" altLang="en-US" dirty="0"/>
              <a:t> 하지 않음</a:t>
            </a:r>
            <a:r>
              <a:rPr lang="en-US" altLang="ko-KR" dirty="0"/>
              <a:t>. </a:t>
            </a:r>
            <a:r>
              <a:rPr lang="ko-KR" altLang="en-US" dirty="0"/>
              <a:t>통신은 두 홉 간</a:t>
            </a:r>
            <a:endParaRPr lang="en-US" altLang="ko-KR" dirty="0"/>
          </a:p>
          <a:p>
            <a:pPr lvl="2"/>
            <a:r>
              <a:rPr lang="ko-KR" altLang="en-US" dirty="0"/>
              <a:t>통신 단위는 프레임</a:t>
            </a:r>
            <a:r>
              <a:rPr lang="en-US" altLang="ko-KR" dirty="0"/>
              <a:t>(frame)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ECCA2-CA9B-4B9D-8301-84548CA5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6" y="1649972"/>
            <a:ext cx="8153400" cy="48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5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네트워크층</a:t>
            </a:r>
          </a:p>
          <a:p>
            <a:pPr lvl="2"/>
            <a:r>
              <a:rPr lang="ko-KR" altLang="en-US" dirty="0"/>
              <a:t>통신 단위는 </a:t>
            </a:r>
            <a:r>
              <a:rPr lang="ko-KR" altLang="en-US" dirty="0" err="1"/>
              <a:t>데이터그램</a:t>
            </a:r>
            <a:r>
              <a:rPr lang="en-US" altLang="ko-KR" dirty="0"/>
              <a:t>(datagram)</a:t>
            </a:r>
          </a:p>
          <a:p>
            <a:pPr lvl="2"/>
            <a:r>
              <a:rPr lang="ko-KR" altLang="en-US" dirty="0"/>
              <a:t>호스트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호스트</a:t>
            </a:r>
          </a:p>
          <a:p>
            <a:pPr lvl="2"/>
            <a:r>
              <a:rPr lang="ko-KR" altLang="en-US" dirty="0"/>
              <a:t>다음 프로토콜 포함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인터넷 프로토콜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신뢰성 없는 비연결형 </a:t>
            </a:r>
            <a:endParaRPr lang="en-US" altLang="ko-KR" dirty="0"/>
          </a:p>
          <a:p>
            <a:pPr lvl="3"/>
            <a:r>
              <a:rPr lang="ko-KR" altLang="en-US" dirty="0"/>
              <a:t>주소변환 프로토콜</a:t>
            </a:r>
            <a:r>
              <a:rPr lang="en-US" altLang="ko-KR" dirty="0"/>
              <a:t>(</a:t>
            </a:r>
            <a:r>
              <a:rPr lang="en-US" altLang="ko-KR" dirty="0" err="1"/>
              <a:t>ARP</a:t>
            </a:r>
            <a:r>
              <a:rPr lang="en-US" altLang="ko-KR" baseline="30000" dirty="0" err="1"/>
              <a:t>Address</a:t>
            </a:r>
            <a:r>
              <a:rPr lang="en-US" altLang="ko-KR" baseline="30000" dirty="0"/>
              <a:t> Resolution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노드의 물리적 주소 </a:t>
            </a:r>
            <a:r>
              <a:rPr lang="ko-KR" altLang="en-US" dirty="0" err="1"/>
              <a:t>찾을때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3"/>
            <a:r>
              <a:rPr lang="ko-KR" altLang="en-US" dirty="0"/>
              <a:t>인터넷 제어 메시지 프로토콜</a:t>
            </a:r>
            <a:r>
              <a:rPr lang="en-US" altLang="ko-KR" dirty="0"/>
              <a:t>(</a:t>
            </a:r>
            <a:r>
              <a:rPr lang="en-US" altLang="ko-KR" dirty="0" err="1"/>
              <a:t>ICMP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Control Message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데이터그램의 문제발생을 알리는 메커니즘</a:t>
            </a:r>
            <a:endParaRPr lang="en-US" altLang="ko-KR" dirty="0"/>
          </a:p>
          <a:p>
            <a:pPr lvl="3"/>
            <a:r>
              <a:rPr lang="ko-KR" altLang="en-US" dirty="0"/>
              <a:t>인터넷 그룹 메시지 프로토콜</a:t>
            </a:r>
            <a:r>
              <a:rPr lang="en-US" altLang="ko-KR" dirty="0"/>
              <a:t>(</a:t>
            </a:r>
            <a:r>
              <a:rPr lang="en-US" altLang="ko-KR" dirty="0" err="1"/>
              <a:t>IGMP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Control Message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 err="1"/>
              <a:t>멀티케스트</a:t>
            </a:r>
            <a:r>
              <a:rPr lang="ko-KR" altLang="en-US" dirty="0"/>
              <a:t> 그룹 관리용</a:t>
            </a:r>
            <a:r>
              <a:rPr lang="en-US" altLang="ko-KR" dirty="0"/>
              <a:t>. </a:t>
            </a:r>
            <a:r>
              <a:rPr lang="ko-KR" altLang="en-US" dirty="0"/>
              <a:t>주로 실시간 스트리밍</a:t>
            </a:r>
            <a:r>
              <a:rPr lang="en-US" altLang="ko-KR" dirty="0"/>
              <a:t>, </a:t>
            </a:r>
            <a:r>
              <a:rPr lang="ko-KR" altLang="en-US" dirty="0"/>
              <a:t>온라인 비디오</a:t>
            </a:r>
            <a:r>
              <a:rPr lang="en-US" altLang="ko-KR" dirty="0"/>
              <a:t>, </a:t>
            </a:r>
            <a:r>
              <a:rPr lang="ko-KR" altLang="en-US" dirty="0"/>
              <a:t>라이브 방송과 같은 서비스에서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505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9EA147-FB3A-41B2-AFC6-77C454D0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네트워크층</a:t>
            </a:r>
            <a:r>
              <a:rPr lang="en-US" altLang="ko-KR" sz="1800" dirty="0"/>
              <a:t>: </a:t>
            </a:r>
            <a:r>
              <a:rPr lang="ko-KR" altLang="en-US" sz="1800" dirty="0"/>
              <a:t>종단</a:t>
            </a:r>
            <a:r>
              <a:rPr lang="en-US" altLang="ko-KR" sz="1800" dirty="0"/>
              <a:t>-</a:t>
            </a:r>
            <a:r>
              <a:rPr lang="ko-KR" altLang="en-US" sz="1800" dirty="0"/>
              <a:t>대</a:t>
            </a:r>
            <a:r>
              <a:rPr lang="en-US" altLang="ko-KR" sz="1800" dirty="0"/>
              <a:t>-</a:t>
            </a:r>
            <a:r>
              <a:rPr lang="ko-KR" altLang="en-US" sz="1800" dirty="0"/>
              <a:t>종단</a:t>
            </a:r>
            <a:endParaRPr lang="en-US" altLang="ko-KR" sz="1800" dirty="0"/>
          </a:p>
          <a:p>
            <a:r>
              <a:rPr lang="ko-KR" altLang="en-US" sz="1800" dirty="0" err="1"/>
              <a:t>링크층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물리층</a:t>
            </a:r>
            <a:r>
              <a:rPr lang="en-US" altLang="ko-KR" sz="1800" dirty="0"/>
              <a:t>:  </a:t>
            </a:r>
            <a:r>
              <a:rPr lang="ko-KR" altLang="en-US" sz="1800" dirty="0"/>
              <a:t>노드</a:t>
            </a:r>
            <a:r>
              <a:rPr lang="en-US" altLang="ko-KR" sz="1800" dirty="0"/>
              <a:t>-</a:t>
            </a:r>
            <a:r>
              <a:rPr lang="ko-KR" altLang="en-US" sz="1800" dirty="0"/>
              <a:t>대</a:t>
            </a:r>
            <a:r>
              <a:rPr lang="en-US" altLang="ko-KR" sz="1800" dirty="0"/>
              <a:t>-</a:t>
            </a:r>
            <a:r>
              <a:rPr lang="ko-KR" altLang="en-US" sz="1800" dirty="0"/>
              <a:t>노드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B6182-FD62-4CFD-9491-2BFBE49C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66" y="2158277"/>
            <a:ext cx="6624736" cy="42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3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전송층</a:t>
            </a:r>
            <a:endParaRPr lang="ko-KR" altLang="en-US" dirty="0"/>
          </a:p>
          <a:p>
            <a:pPr lvl="2"/>
            <a:r>
              <a:rPr lang="ko-KR" altLang="en-US" dirty="0"/>
              <a:t>통신 단위는 세그먼트</a:t>
            </a:r>
            <a:r>
              <a:rPr lang="en-US" altLang="ko-KR" baseline="30000" dirty="0"/>
              <a:t>segment</a:t>
            </a:r>
            <a:r>
              <a:rPr lang="en-US" altLang="ko-KR" dirty="0"/>
              <a:t>, </a:t>
            </a:r>
            <a:r>
              <a:rPr lang="ko-KR" altLang="en-US" dirty="0"/>
              <a:t>패킷</a:t>
            </a:r>
            <a:r>
              <a:rPr lang="en-US" altLang="ko-KR" baseline="30000" dirty="0"/>
              <a:t>packet</a:t>
            </a:r>
            <a:endParaRPr lang="en-US" altLang="ko-KR" dirty="0"/>
          </a:p>
          <a:p>
            <a:pPr lvl="2"/>
            <a:r>
              <a:rPr lang="ko-KR" altLang="en-US" dirty="0"/>
              <a:t>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</a:t>
            </a:r>
          </a:p>
          <a:p>
            <a:pPr lvl="2"/>
            <a:r>
              <a:rPr lang="ko-KR" altLang="en-US" dirty="0"/>
              <a:t>다음 프로토콜 포함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전송 제어 프로토콜</a:t>
            </a:r>
            <a:r>
              <a:rPr lang="en-US" altLang="ko-KR" dirty="0"/>
              <a:t>(</a:t>
            </a:r>
            <a:r>
              <a:rPr lang="en-US" altLang="ko-KR" dirty="0" err="1"/>
              <a:t>TCP</a:t>
            </a:r>
            <a:r>
              <a:rPr lang="en-US" altLang="ko-KR" baseline="30000" dirty="0" err="1"/>
              <a:t>Transmission</a:t>
            </a:r>
            <a:r>
              <a:rPr lang="en-US" altLang="ko-KR" baseline="30000" dirty="0"/>
              <a:t> Control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연결형 서비스</a:t>
            </a:r>
            <a:r>
              <a:rPr lang="en-US" altLang="ko-KR" dirty="0"/>
              <a:t>, </a:t>
            </a:r>
            <a:r>
              <a:rPr lang="ko-KR" altLang="en-US" dirty="0"/>
              <a:t>신뢰성 보장</a:t>
            </a:r>
            <a:r>
              <a:rPr lang="en-US" altLang="ko-KR" dirty="0"/>
              <a:t>, </a:t>
            </a:r>
            <a:r>
              <a:rPr lang="ko-KR" altLang="en-US" dirty="0" err="1"/>
              <a:t>패킷순서</a:t>
            </a:r>
            <a:endParaRPr lang="en-US" altLang="ko-KR" dirty="0"/>
          </a:p>
          <a:p>
            <a:pPr lvl="3"/>
            <a:r>
              <a:rPr lang="ko-KR" altLang="en-US" dirty="0"/>
              <a:t>사용자 </a:t>
            </a:r>
            <a:r>
              <a:rPr lang="ko-KR" altLang="en-US" dirty="0" err="1"/>
              <a:t>데이터그램</a:t>
            </a:r>
            <a:r>
              <a:rPr lang="ko-KR" altLang="en-US" dirty="0"/>
              <a:t> 프로토콜</a:t>
            </a:r>
            <a:r>
              <a:rPr lang="en-US" altLang="ko-KR" dirty="0"/>
              <a:t>(</a:t>
            </a:r>
            <a:r>
              <a:rPr lang="en-US" altLang="ko-KR" dirty="0" err="1"/>
              <a:t>UDP</a:t>
            </a:r>
            <a:r>
              <a:rPr lang="en-US" altLang="ko-KR" baseline="30000" dirty="0" err="1"/>
              <a:t>User</a:t>
            </a:r>
            <a:r>
              <a:rPr lang="en-US" altLang="ko-KR" baseline="30000" dirty="0"/>
              <a:t> Datagram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비연결형 서비스</a:t>
            </a:r>
            <a:endParaRPr lang="en-US" altLang="ko-KR" dirty="0"/>
          </a:p>
          <a:p>
            <a:pPr lvl="3"/>
            <a:r>
              <a:rPr lang="ko-KR" altLang="en-US" dirty="0"/>
              <a:t>스트림 제어 전송 프로토콜</a:t>
            </a:r>
            <a:r>
              <a:rPr lang="en-US" altLang="ko-KR" dirty="0"/>
              <a:t>(</a:t>
            </a:r>
            <a:r>
              <a:rPr lang="en-US" altLang="ko-KR" dirty="0" err="1"/>
              <a:t>SCTP</a:t>
            </a:r>
            <a:r>
              <a:rPr lang="en-US" altLang="ko-KR" baseline="30000" dirty="0" err="1"/>
              <a:t>Stream</a:t>
            </a:r>
            <a:r>
              <a:rPr lang="en-US" altLang="ko-KR" baseline="30000" dirty="0"/>
              <a:t> Control Transmission Protocol</a:t>
            </a:r>
            <a:r>
              <a:rPr lang="en-US" altLang="ko-KR" dirty="0"/>
              <a:t>)</a:t>
            </a:r>
          </a:p>
          <a:p>
            <a:pPr lvl="4"/>
            <a:r>
              <a:rPr lang="en-US" altLang="ko-KR" dirty="0"/>
              <a:t>UDP</a:t>
            </a:r>
            <a:r>
              <a:rPr lang="ko-KR" altLang="en-US" dirty="0"/>
              <a:t>와 </a:t>
            </a:r>
            <a:r>
              <a:rPr lang="en-US" altLang="ko-KR" dirty="0"/>
              <a:t>TCP</a:t>
            </a:r>
            <a:r>
              <a:rPr lang="ko-KR" altLang="en-US" dirty="0"/>
              <a:t>의 장점을 결합한 전송 제어 프로토콜</a:t>
            </a:r>
            <a:endParaRPr lang="en-US" altLang="ko-KR" dirty="0"/>
          </a:p>
          <a:p>
            <a:pPr lvl="4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30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3EC1A4-7CE2-4548-B3AB-FBDCE7B290C9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1209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  <a:endParaRPr lang="ko-KR" altLang="ko-KR" b="1" dirty="0"/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프로토콜 계층구조</a:t>
            </a:r>
          </a:p>
          <a:p>
            <a:pPr eaLnBrk="1" hangingPunct="1"/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  <a:p>
            <a:pPr eaLnBrk="1" hangingPunct="1"/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  <a:p>
            <a:pPr eaLnBrk="1" hangingPunct="1"/>
            <a:r>
              <a:rPr lang="ko-KR" altLang="en-US" dirty="0"/>
              <a:t>주소지정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실습</a:t>
            </a:r>
            <a:endParaRPr lang="ko-KR" altLang="en-US" dirty="0"/>
          </a:p>
          <a:p>
            <a:pPr eaLnBrk="1" hangingPunct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6BE7C-62D6-E5CA-E8A6-C66B8BA61CD0}"/>
              </a:ext>
            </a:extLst>
          </p:cNvPr>
          <p:cNvSpPr txBox="1"/>
          <p:nvPr/>
        </p:nvSpPr>
        <p:spPr>
          <a:xfrm>
            <a:off x="755576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/>
              <a:t>출처</a:t>
            </a:r>
            <a:r>
              <a:rPr lang="en-US" altLang="ko-KR" sz="1400" dirty="0"/>
              <a:t>: Wireshark</a:t>
            </a:r>
            <a:r>
              <a:rPr lang="ko-KR" altLang="en-US" sz="1400" dirty="0"/>
              <a:t>로 배우는 컴퓨터 네트워크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생능출판사</a:t>
            </a:r>
            <a:r>
              <a:rPr lang="en-US" altLang="ko-KR" sz="1400" dirty="0"/>
              <a:t>, 2021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32656"/>
            <a:ext cx="7772400" cy="4800600"/>
          </a:xfrm>
        </p:spPr>
        <p:txBody>
          <a:bodyPr/>
          <a:lstStyle/>
          <a:p>
            <a:pPr lvl="1"/>
            <a:r>
              <a:rPr lang="ko-KR" altLang="en-US" dirty="0" err="1"/>
              <a:t>전송층</a:t>
            </a:r>
            <a:endParaRPr lang="ko-KR" altLang="en-US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2EE6C-1C5B-4A16-8F17-AA25891D9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719" y="1124744"/>
            <a:ext cx="790928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9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32656"/>
            <a:ext cx="7772400" cy="4800600"/>
          </a:xfrm>
        </p:spPr>
        <p:txBody>
          <a:bodyPr/>
          <a:lstStyle/>
          <a:p>
            <a:pPr lvl="1"/>
            <a:r>
              <a:rPr lang="ko-KR" altLang="en-US" dirty="0" err="1"/>
              <a:t>응용층</a:t>
            </a:r>
            <a:endParaRPr lang="ko-KR" altLang="en-US" dirty="0"/>
          </a:p>
          <a:p>
            <a:pPr lvl="2"/>
            <a:r>
              <a:rPr lang="ko-KR" altLang="en-US" dirty="0"/>
              <a:t>통신 단위는 메시지</a:t>
            </a:r>
            <a:r>
              <a:rPr lang="en-US" altLang="ko-KR" baseline="30000" dirty="0"/>
              <a:t>message</a:t>
            </a:r>
            <a:endParaRPr lang="ko-KR" altLang="en-US" dirty="0"/>
          </a:p>
          <a:p>
            <a:pPr lvl="2"/>
            <a:r>
              <a:rPr lang="en-US" altLang="ko-KR" dirty="0"/>
              <a:t>OSI </a:t>
            </a:r>
            <a:r>
              <a:rPr lang="ko-KR" altLang="en-US" dirty="0"/>
              <a:t>모델의 세션</a:t>
            </a:r>
            <a:r>
              <a:rPr lang="en-US" altLang="ko-KR" dirty="0"/>
              <a:t>, </a:t>
            </a:r>
            <a:r>
              <a:rPr lang="ko-KR" altLang="en-US" dirty="0"/>
              <a:t>표현</a:t>
            </a:r>
            <a:r>
              <a:rPr lang="en-US" altLang="ko-KR" dirty="0"/>
              <a:t>, </a:t>
            </a:r>
            <a:r>
              <a:rPr lang="ko-KR" altLang="en-US" dirty="0"/>
              <a:t>응용층을 </a:t>
            </a:r>
            <a:r>
              <a:rPr lang="ko-KR" altLang="en-US" dirty="0" err="1"/>
              <a:t>합친것</a:t>
            </a:r>
            <a:endParaRPr lang="en-US" altLang="ko-KR" dirty="0"/>
          </a:p>
          <a:p>
            <a:pPr lvl="3"/>
            <a:r>
              <a:rPr lang="ko-KR" altLang="en-US" dirty="0"/>
              <a:t>종단 사용자 소프트웨어 통해 직접 활용</a:t>
            </a:r>
          </a:p>
          <a:p>
            <a:pPr lvl="2"/>
            <a:r>
              <a:rPr lang="en-US" altLang="ko-KR" dirty="0"/>
              <a:t>NFS, SNMP, DNS, HTTP, FTP, </a:t>
            </a:r>
            <a:r>
              <a:rPr lang="ko-KR" altLang="en-US" dirty="0"/>
              <a:t>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0BC26E-1C0C-414C-A52E-4310BDD033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43" y="1988840"/>
            <a:ext cx="713047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48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계층에서 사용되는 주소</a:t>
            </a:r>
          </a:p>
          <a:p>
            <a:pPr lvl="1"/>
            <a:r>
              <a:rPr lang="ko-KR" altLang="en-US" dirty="0"/>
              <a:t>물리 주소</a:t>
            </a:r>
            <a:r>
              <a:rPr lang="en-US" altLang="ko-KR" dirty="0"/>
              <a:t>(physical address)</a:t>
            </a:r>
          </a:p>
          <a:p>
            <a:pPr lvl="1"/>
            <a:r>
              <a:rPr lang="ko-KR" altLang="en-US" dirty="0"/>
              <a:t>논리 주소</a:t>
            </a:r>
            <a:r>
              <a:rPr lang="en-US" altLang="ko-KR" dirty="0"/>
              <a:t>(logical address)</a:t>
            </a:r>
          </a:p>
          <a:p>
            <a:pPr lvl="1"/>
            <a:r>
              <a:rPr lang="ko-KR" altLang="en-US" dirty="0"/>
              <a:t>포트 주소</a:t>
            </a:r>
            <a:r>
              <a:rPr lang="en-US" altLang="ko-KR" dirty="0"/>
              <a:t>(port address)</a:t>
            </a:r>
          </a:p>
          <a:p>
            <a:pPr lvl="1"/>
            <a:r>
              <a:rPr lang="ko-KR" altLang="en-US" dirty="0"/>
              <a:t>응용</a:t>
            </a:r>
            <a:r>
              <a:rPr lang="en-US" altLang="ko-KR" dirty="0"/>
              <a:t>-</a:t>
            </a:r>
            <a:r>
              <a:rPr lang="ko-KR" altLang="en-US" dirty="0"/>
              <a:t>특수 주소</a:t>
            </a:r>
            <a:r>
              <a:rPr lang="en-US" altLang="ko-KR" dirty="0"/>
              <a:t>(application-specific address)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2384-47CA-4593-88E8-A9E6832AD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88" y="3501008"/>
            <a:ext cx="7596336" cy="33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물리 주소</a:t>
            </a:r>
          </a:p>
          <a:p>
            <a:pPr lvl="1"/>
            <a:r>
              <a:rPr lang="ko-KR" altLang="en-US" dirty="0"/>
              <a:t>링크 주소</a:t>
            </a:r>
          </a:p>
          <a:p>
            <a:pPr lvl="1"/>
            <a:r>
              <a:rPr lang="en-US" altLang="ko-KR" dirty="0"/>
              <a:t>WAN</a:t>
            </a:r>
            <a:r>
              <a:rPr lang="ko-KR" altLang="en-US" dirty="0"/>
              <a:t>이나 </a:t>
            </a:r>
            <a:r>
              <a:rPr lang="en-US" altLang="ko-KR" dirty="0"/>
              <a:t>LAN</a:t>
            </a:r>
            <a:r>
              <a:rPr lang="ko-KR" altLang="en-US" dirty="0"/>
              <a:t>에서 정의된 노드의 주소</a:t>
            </a:r>
          </a:p>
          <a:p>
            <a:pPr lvl="1"/>
            <a:r>
              <a:rPr lang="ko-KR" altLang="en-US" dirty="0"/>
              <a:t>이더넷 네트워크 인터페이스 카드</a:t>
            </a:r>
            <a:r>
              <a:rPr lang="en-US" altLang="ko-KR" dirty="0"/>
              <a:t>(NIC)</a:t>
            </a:r>
            <a:r>
              <a:rPr lang="ko-KR" altLang="en-US" dirty="0"/>
              <a:t>의</a:t>
            </a:r>
            <a:r>
              <a:rPr lang="en-US" altLang="ko-KR" dirty="0"/>
              <a:t> 6</a:t>
            </a:r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</a:p>
          <a:p>
            <a:pPr lvl="1"/>
            <a:r>
              <a:rPr lang="ko-KR" altLang="en-US" dirty="0" err="1"/>
              <a:t>유니캐스트</a:t>
            </a:r>
            <a:r>
              <a:rPr lang="en-US" altLang="ko-KR" dirty="0"/>
              <a:t>(unicast), </a:t>
            </a:r>
            <a:r>
              <a:rPr lang="ko-KR" altLang="en-US" dirty="0"/>
              <a:t>멀티캐스트</a:t>
            </a:r>
            <a:r>
              <a:rPr lang="en-US" altLang="ko-KR" dirty="0"/>
              <a:t>(multicast),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4100" name="Picture 4" descr="What is a MAC address?">
            <a:extLst>
              <a:ext uri="{FF2B5EF4-FFF2-40B4-BE49-F238E27FC236}">
                <a16:creationId xmlns:a16="http://schemas.microsoft.com/office/drawing/2014/main" id="{5CD8F7F7-5BC0-4A60-9295-D6C8C4D1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51" y="3609975"/>
            <a:ext cx="48958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a MAC Address? How to Find My MAC Address">
            <a:extLst>
              <a:ext uri="{FF2B5EF4-FFF2-40B4-BE49-F238E27FC236}">
                <a16:creationId xmlns:a16="http://schemas.microsoft.com/office/drawing/2014/main" id="{6948BDA4-7632-3E1D-E060-CBE13017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0" y="4221088"/>
            <a:ext cx="3356223" cy="18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05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76672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2.3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10</a:t>
            </a:r>
            <a:r>
              <a:rPr lang="ko-KR" altLang="en-US" dirty="0"/>
              <a:t>을 가진 노드가 물리 주소 </a:t>
            </a:r>
            <a:r>
              <a:rPr lang="en-US" altLang="ko-KR" dirty="0"/>
              <a:t>87</a:t>
            </a:r>
            <a:r>
              <a:rPr lang="ko-KR" altLang="en-US" dirty="0"/>
              <a:t>을 가진 노드로 프레임</a:t>
            </a:r>
            <a:r>
              <a:rPr lang="en-US" altLang="ko-KR" dirty="0"/>
              <a:t>(</a:t>
            </a:r>
            <a:r>
              <a:rPr lang="ko-KR" altLang="en-US" dirty="0"/>
              <a:t>데이터링크 계층</a:t>
            </a:r>
            <a:r>
              <a:rPr lang="en-US" altLang="ko-KR" dirty="0"/>
              <a:t>)</a:t>
            </a:r>
            <a:r>
              <a:rPr lang="ko-KR" altLang="en-US" dirty="0"/>
              <a:t>을 전송</a:t>
            </a:r>
          </a:p>
          <a:p>
            <a:pPr lvl="2"/>
            <a:r>
              <a:rPr lang="ko-KR" altLang="en-US" dirty="0"/>
              <a:t>두 노드는 링크</a:t>
            </a:r>
            <a:r>
              <a:rPr lang="en-US" altLang="ko-KR" dirty="0"/>
              <a:t>(LAN)</a:t>
            </a:r>
            <a:r>
              <a:rPr lang="ko-KR" altLang="en-US" dirty="0"/>
              <a:t>에 연결 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10</a:t>
            </a:r>
            <a:r>
              <a:rPr lang="ko-KR" altLang="en-US" dirty="0"/>
              <a:t>을 갖는 컴퓨터는 송신자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87</a:t>
            </a:r>
            <a:r>
              <a:rPr lang="ko-KR" altLang="en-US" dirty="0"/>
              <a:t>을 갖는 컴퓨터는 수신자</a:t>
            </a:r>
            <a:endParaRPr lang="en-US" altLang="ko-KR" dirty="0"/>
          </a:p>
          <a:p>
            <a:pPr lvl="2"/>
            <a:r>
              <a:rPr lang="ko-KR" altLang="en-US" dirty="0"/>
              <a:t>프레임 수신</a:t>
            </a:r>
            <a:r>
              <a:rPr lang="en-US" altLang="ko-KR" dirty="0"/>
              <a:t>-&gt;</a:t>
            </a:r>
            <a:r>
              <a:rPr lang="ko-KR" altLang="en-US" dirty="0"/>
              <a:t>헤더와 트레일러 벗겨지고 데이터부분은 상위 계층으로 전달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FC4E7C-D506-4388-9392-B992E738FB6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BF7FE"/>
              </a:clrFrom>
              <a:clrTo>
                <a:srgbClr val="EBF7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376" y="2876972"/>
            <a:ext cx="7596336" cy="3349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D0A26-9F85-3E71-4148-A5BCE5CB717A}"/>
              </a:ext>
            </a:extLst>
          </p:cNvPr>
          <p:cNvSpPr txBox="1"/>
          <p:nvPr/>
        </p:nvSpPr>
        <p:spPr>
          <a:xfrm>
            <a:off x="3965612" y="5689616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동일네트워크에 접속 상태</a:t>
            </a:r>
          </a:p>
        </p:txBody>
      </p:sp>
    </p:spTree>
    <p:extLst>
      <p:ext uri="{BB962C8B-B14F-4D97-AF65-F5344CB8AC3E}">
        <p14:creationId xmlns:p14="http://schemas.microsoft.com/office/powerpoint/2010/main" val="3713207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68EC6-A5E7-4F33-B358-1E0D587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059B-3186-44D8-91FE-351D70B0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2.4</a:t>
            </a:r>
          </a:p>
          <a:p>
            <a:pPr lvl="2"/>
            <a:r>
              <a:rPr lang="ko-KR" altLang="en-US" dirty="0"/>
              <a:t>근거리 통신망에서는 </a:t>
            </a:r>
            <a:r>
              <a:rPr lang="en-US" altLang="ko-KR" dirty="0"/>
              <a:t>2</a:t>
            </a:r>
            <a:r>
              <a:rPr lang="ko-KR" altLang="en-US" dirty="0"/>
              <a:t>바이트마다 콜론</a:t>
            </a:r>
            <a:r>
              <a:rPr lang="en-US" altLang="ko-KR" dirty="0"/>
              <a:t>(:)</a:t>
            </a:r>
            <a:r>
              <a:rPr lang="ko-KR" altLang="en-US" dirty="0"/>
              <a:t>으로 나누어지는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12</a:t>
            </a:r>
            <a:r>
              <a:rPr lang="ko-KR" altLang="en-US" dirty="0"/>
              <a:t>자리로 구성된 </a:t>
            </a:r>
            <a:r>
              <a:rPr lang="en-US" altLang="ko-KR" dirty="0"/>
              <a:t>48</a:t>
            </a:r>
            <a:r>
              <a:rPr lang="ko-KR" altLang="en-US" dirty="0"/>
              <a:t>비트</a:t>
            </a:r>
            <a:r>
              <a:rPr lang="en-US" altLang="ko-KR" dirty="0"/>
              <a:t>(6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의 물리 주소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6443E-4439-4992-A521-4BCAC68A3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6" name="Picture 6" descr="What is a mac address? | MAC Address Lookup | MAC Examples">
            <a:extLst>
              <a:ext uri="{FF2B5EF4-FFF2-40B4-BE49-F238E27FC236}">
                <a16:creationId xmlns:a16="http://schemas.microsoft.com/office/drawing/2014/main" id="{2753C575-0730-5EAA-7B41-8358B94B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52" y="2780928"/>
            <a:ext cx="4464496" cy="33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27121-7EAF-936A-EBC9-1BBEFF043361}"/>
              </a:ext>
            </a:extLst>
          </p:cNvPr>
          <p:cNvSpPr txBox="1"/>
          <p:nvPr/>
        </p:nvSpPr>
        <p:spPr>
          <a:xfrm>
            <a:off x="179512" y="6115856"/>
            <a:ext cx="66967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Organizationally unique identifier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77CE5-F770-B4A9-FF1D-A5C053A57548}"/>
              </a:ext>
            </a:extLst>
          </p:cNvPr>
          <p:cNvSpPr txBox="1"/>
          <p:nvPr/>
        </p:nvSpPr>
        <p:spPr>
          <a:xfrm>
            <a:off x="4941520" y="6103288"/>
            <a:ext cx="3821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Network interface controller specific</a:t>
            </a:r>
          </a:p>
        </p:txBody>
      </p:sp>
    </p:spTree>
    <p:extLst>
      <p:ext uri="{BB962C8B-B14F-4D97-AF65-F5344CB8AC3E}">
        <p14:creationId xmlns:p14="http://schemas.microsoft.com/office/powerpoint/2010/main" val="984118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68EC6-A5E7-4F33-B358-1E0D587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059B-3186-44D8-91FE-351D70B0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물리주소는 </a:t>
            </a:r>
            <a:r>
              <a:rPr lang="ko-KR" altLang="en-US" dirty="0" err="1"/>
              <a:t>유니캐스트</a:t>
            </a:r>
            <a:r>
              <a:rPr lang="en-US" altLang="ko-KR" dirty="0"/>
              <a:t>, </a:t>
            </a:r>
            <a:r>
              <a:rPr lang="ko-KR" altLang="en-US" dirty="0"/>
              <a:t>멀티캐스트</a:t>
            </a:r>
            <a:r>
              <a:rPr lang="en-US" altLang="ko-KR" dirty="0"/>
              <a:t>,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</a:t>
            </a:r>
            <a:endParaRPr lang="en-US" altLang="ko-KR" dirty="0"/>
          </a:p>
          <a:p>
            <a:pPr lvl="2"/>
            <a:r>
              <a:rPr lang="ko-KR" altLang="en-US" dirty="0" err="1"/>
              <a:t>유니캐스트</a:t>
            </a:r>
            <a:r>
              <a:rPr lang="en-US" altLang="ko-KR" dirty="0"/>
              <a:t>: </a:t>
            </a:r>
            <a:r>
              <a:rPr lang="ko-KR" altLang="en-US" dirty="0"/>
              <a:t>단일 사용자 수신</a:t>
            </a:r>
            <a:endParaRPr lang="en-US" altLang="ko-KR" dirty="0"/>
          </a:p>
          <a:p>
            <a:pPr lvl="2"/>
            <a:r>
              <a:rPr lang="ko-KR" altLang="en-US" dirty="0"/>
              <a:t>멀티캐스트</a:t>
            </a:r>
            <a:r>
              <a:rPr lang="en-US" altLang="ko-KR" dirty="0"/>
              <a:t>: </a:t>
            </a:r>
            <a:r>
              <a:rPr lang="ko-KR" altLang="en-US" dirty="0"/>
              <a:t>그룹 사용자 수신</a:t>
            </a:r>
            <a:endParaRPr lang="en-US" altLang="ko-KR" dirty="0"/>
          </a:p>
          <a:p>
            <a:pPr lvl="2"/>
            <a:r>
              <a:rPr lang="ko-KR" altLang="en-US" dirty="0" err="1"/>
              <a:t>브로드캐스트</a:t>
            </a:r>
            <a:r>
              <a:rPr lang="en-US" altLang="ko-KR" dirty="0"/>
              <a:t>: </a:t>
            </a:r>
            <a:r>
              <a:rPr lang="ko-KR" altLang="en-US" dirty="0"/>
              <a:t>네트워크의 모든 시스템이 수신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6443E-4439-4992-A521-4BCAC68A3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6" name="Picture 2" descr="유니캐스트, 멀티캐스트, 브로드캐스트">
            <a:extLst>
              <a:ext uri="{FF2B5EF4-FFF2-40B4-BE49-F238E27FC236}">
                <a16:creationId xmlns:a16="http://schemas.microsoft.com/office/drawing/2014/main" id="{A3F3D7C5-2831-C870-C2D9-E3379066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73" y="3139764"/>
            <a:ext cx="4041653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4AE6B-D5EA-6174-2411-ADBC86B7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82200"/>
            <a:ext cx="6228184" cy="19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88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주소</a:t>
            </a:r>
          </a:p>
          <a:p>
            <a:pPr lvl="1"/>
            <a:r>
              <a:rPr lang="ko-KR" altLang="en-US" dirty="0"/>
              <a:t>인터넷 주소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</a:p>
          <a:p>
            <a:pPr lvl="1"/>
            <a:r>
              <a:rPr lang="ko-KR" altLang="en-US" dirty="0"/>
              <a:t>현재 인터넷에 연결된 호스트 식별</a:t>
            </a:r>
            <a:endParaRPr lang="en-US" altLang="ko-KR" dirty="0"/>
          </a:p>
          <a:p>
            <a:pPr lvl="2"/>
            <a:r>
              <a:rPr lang="en-US" altLang="ko-KR" dirty="0"/>
              <a:t>32</a:t>
            </a:r>
            <a:r>
              <a:rPr lang="ko-KR" altLang="en-US" dirty="0"/>
              <a:t>비트 주소 체계</a:t>
            </a:r>
          </a:p>
          <a:p>
            <a:pPr lvl="1"/>
            <a:r>
              <a:rPr lang="ko-KR" altLang="en-US" dirty="0" err="1"/>
              <a:t>유니캐스트</a:t>
            </a:r>
            <a:r>
              <a:rPr lang="en-US" altLang="ko-KR" dirty="0"/>
              <a:t>(</a:t>
            </a:r>
            <a:r>
              <a:rPr lang="ko-KR" altLang="en-US" dirty="0"/>
              <a:t>단일사용자</a:t>
            </a:r>
            <a:r>
              <a:rPr lang="en-US" altLang="ko-KR" dirty="0"/>
              <a:t>), </a:t>
            </a:r>
            <a:r>
              <a:rPr lang="ko-KR" altLang="en-US" dirty="0"/>
              <a:t>멀티캐스트</a:t>
            </a:r>
            <a:r>
              <a:rPr lang="en-US" altLang="ko-KR" dirty="0"/>
              <a:t>(</a:t>
            </a:r>
            <a:r>
              <a:rPr lang="ko-KR" altLang="en-US" dirty="0"/>
              <a:t>그룹수신자</a:t>
            </a:r>
            <a:r>
              <a:rPr lang="en-US" altLang="ko-KR" dirty="0"/>
              <a:t>),  </a:t>
            </a:r>
            <a:r>
              <a:rPr lang="ko-KR" altLang="en-US" dirty="0" err="1"/>
              <a:t>브로드캐스트</a:t>
            </a:r>
            <a:r>
              <a:rPr lang="en-US" altLang="ko-KR" dirty="0"/>
              <a:t>(</a:t>
            </a:r>
            <a:r>
              <a:rPr lang="ko-KR" altLang="en-US" dirty="0"/>
              <a:t>네트워크 내의 모든 시스템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IPv4 </a:t>
            </a:r>
            <a:r>
              <a:rPr lang="ko-KR" altLang="en-US" dirty="0"/>
              <a:t>주소 공간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en-US" altLang="ko-KR" baseline="30000" dirty="0"/>
              <a:t>32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4,294,967,296(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억 이상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589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2.5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LAN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개의 라우터로 연결한 인터넷의 한 부분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장치는 각 연결에 대한 한 쌍의 주소</a:t>
            </a:r>
            <a:r>
              <a:rPr lang="en-US" altLang="ko-KR" dirty="0"/>
              <a:t>(logical</a:t>
            </a:r>
            <a:r>
              <a:rPr lang="ko-KR" altLang="en-US" dirty="0"/>
              <a:t>와 </a:t>
            </a:r>
            <a:r>
              <a:rPr lang="en-US" altLang="ko-KR" dirty="0"/>
              <a:t>physical)</a:t>
            </a:r>
            <a:r>
              <a:rPr lang="ko-KR" altLang="en-US" dirty="0"/>
              <a:t>를 가짐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경우에</a:t>
            </a:r>
            <a:r>
              <a:rPr lang="en-US" altLang="ko-KR" dirty="0"/>
              <a:t>, </a:t>
            </a:r>
            <a:r>
              <a:rPr lang="ko-KR" altLang="en-US" dirty="0"/>
              <a:t>각 컴퓨터는 하나의 링크에만 연결되므로 한 쌍의 주소를 가짐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라우터는 </a:t>
            </a:r>
            <a:r>
              <a:rPr lang="en-US" altLang="ko-KR" dirty="0"/>
              <a:t>3</a:t>
            </a:r>
            <a:r>
              <a:rPr lang="ko-KR" altLang="en-US" dirty="0"/>
              <a:t>개의 네트워크에 연결</a:t>
            </a:r>
            <a:r>
              <a:rPr lang="en-US" altLang="ko-KR" dirty="0"/>
              <a:t>(</a:t>
            </a:r>
            <a:r>
              <a:rPr lang="ko-KR" altLang="en-US" dirty="0"/>
              <a:t>그림 안에는 </a:t>
            </a:r>
            <a:r>
              <a:rPr lang="en-US" altLang="ko-KR" dirty="0"/>
              <a:t>2</a:t>
            </a:r>
            <a:r>
              <a:rPr lang="ko-KR" altLang="en-US" dirty="0"/>
              <a:t>개만 보임</a:t>
            </a:r>
            <a:r>
              <a:rPr lang="en-US" altLang="ko-KR" dirty="0"/>
              <a:t>)</a:t>
            </a:r>
            <a:r>
              <a:rPr lang="ko-KR" altLang="en-US" dirty="0"/>
              <a:t>되어있어 각 라우터는 각 연결에 대해 하나씩 </a:t>
            </a:r>
            <a:r>
              <a:rPr lang="en-US" altLang="ko-KR" dirty="0"/>
              <a:t>3</a:t>
            </a:r>
            <a:r>
              <a:rPr lang="ko-KR" altLang="en-US" dirty="0"/>
              <a:t>개의 주소를 가짐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물리 주소는 홉을 거칠 때마다 변하지만</a:t>
            </a:r>
            <a:r>
              <a:rPr lang="en-US" altLang="ko-KR" dirty="0"/>
              <a:t>, </a:t>
            </a:r>
            <a:r>
              <a:rPr lang="ko-KR" altLang="en-US" dirty="0"/>
              <a:t>논리주소는 항상 그대로 유지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979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46B07-1BA3-48A3-A80C-0813F211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8BCC0-8E91-4088-8500-2E4344998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9D968-8087-4BDD-82A7-7F068C4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21" y="1412776"/>
            <a:ext cx="6229123" cy="49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64970-91C3-018F-451F-E615B8A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75BF1-3AAD-C447-143D-73B9E5AE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패킷</a:t>
            </a:r>
            <a:r>
              <a:rPr lang="en-US" altLang="ko-KR" baseline="30000" dirty="0"/>
              <a:t>Packet</a:t>
            </a:r>
            <a:r>
              <a:rPr lang="en-US" altLang="ko-KR" dirty="0"/>
              <a:t>: </a:t>
            </a:r>
            <a:r>
              <a:rPr lang="ko-KR" altLang="en-US" dirty="0"/>
              <a:t>네트워크에 접속되어 있는 컴퓨터끼리 통신을 통하여 주고받는 데이터 단위</a:t>
            </a:r>
            <a:endParaRPr lang="en-US" altLang="ko-KR" dirty="0"/>
          </a:p>
          <a:p>
            <a:r>
              <a:rPr lang="ko-KR" altLang="en-US" dirty="0"/>
              <a:t>통신규약</a:t>
            </a:r>
            <a:r>
              <a:rPr lang="en-US" altLang="ko-KR" baseline="30000" dirty="0"/>
              <a:t>Protocol</a:t>
            </a:r>
            <a:r>
              <a:rPr lang="en-US" altLang="ko-KR" dirty="0"/>
              <a:t>: </a:t>
            </a:r>
            <a:r>
              <a:rPr lang="ko-KR" altLang="en-US" dirty="0"/>
              <a:t>통신 규약</a:t>
            </a:r>
            <a:endParaRPr lang="en-US" altLang="ko-KR" dirty="0"/>
          </a:p>
          <a:p>
            <a:pPr lvl="1"/>
            <a:r>
              <a:rPr lang="ko-KR" altLang="en-US" dirty="0"/>
              <a:t>통신에 대한 전체 모델을 이해하기 위해서는 </a:t>
            </a:r>
            <a:r>
              <a:rPr lang="en-US" altLang="ko-KR" dirty="0" err="1"/>
              <a:t>OSI</a:t>
            </a:r>
            <a:r>
              <a:rPr lang="en-US" altLang="ko-KR" baseline="30000" dirty="0" err="1"/>
              <a:t>Open</a:t>
            </a:r>
            <a:r>
              <a:rPr lang="en-US" altLang="ko-KR" baseline="30000" dirty="0"/>
              <a:t> System Interconnection</a:t>
            </a:r>
            <a:r>
              <a:rPr lang="ko-KR" altLang="en-US" dirty="0"/>
              <a:t>모델과 </a:t>
            </a:r>
            <a:r>
              <a:rPr lang="en-US" altLang="ko-KR" dirty="0"/>
              <a:t>TCP/</a:t>
            </a:r>
            <a:r>
              <a:rPr lang="en-US" altLang="ko-KR" dirty="0" err="1"/>
              <a:t>IP</a:t>
            </a:r>
            <a:r>
              <a:rPr lang="en-US" altLang="ko-KR" baseline="30000" dirty="0" err="1"/>
              <a:t>Transmission</a:t>
            </a:r>
            <a:r>
              <a:rPr lang="en-US" altLang="ko-KR" baseline="30000" dirty="0"/>
              <a:t> Control Protocol/Internet Protocol</a:t>
            </a:r>
            <a:r>
              <a:rPr lang="ko-KR" altLang="en-US" dirty="0"/>
              <a:t>모델 이해 필수</a:t>
            </a:r>
            <a:endParaRPr lang="en-US" altLang="ko-KR" dirty="0"/>
          </a:p>
          <a:p>
            <a:pPr lvl="1"/>
            <a:r>
              <a:rPr lang="ko-KR" altLang="en-US" dirty="0"/>
              <a:t>복잡한 임무를 여러 개의 계층구조로 나눔</a:t>
            </a:r>
            <a:endParaRPr lang="en-US" altLang="ko-KR" dirty="0"/>
          </a:p>
          <a:p>
            <a:pPr lvl="2"/>
            <a:r>
              <a:rPr lang="ko-KR" altLang="en-US" dirty="0"/>
              <a:t>각 계층은 각기 프로토콜을 가짐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9D890-AA73-D3F9-D70A-700C841EC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1113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포트 주소</a:t>
            </a:r>
            <a:r>
              <a:rPr lang="en-US" altLang="ko-KR" dirty="0"/>
              <a:t>(Port address) </a:t>
            </a:r>
          </a:p>
          <a:p>
            <a:pPr lvl="1"/>
            <a:r>
              <a:rPr lang="ko-KR" altLang="en-US" dirty="0"/>
              <a:t>컴퓨터는 다수의 프로세스를 동시에 실행함</a:t>
            </a:r>
            <a:endParaRPr lang="en-US" altLang="ko-KR" dirty="0"/>
          </a:p>
          <a:p>
            <a:pPr lvl="1"/>
            <a:r>
              <a:rPr lang="ko-KR" altLang="en-US" dirty="0"/>
              <a:t>한 프로세스가 다른 프로세스와 통신을 함</a:t>
            </a:r>
            <a:endParaRPr lang="en-US" altLang="ko-KR" dirty="0"/>
          </a:p>
          <a:p>
            <a:pPr lvl="1"/>
            <a:r>
              <a:rPr lang="ko-KR" altLang="en-US" dirty="0"/>
              <a:t>프로세스를 식별하는 주소</a:t>
            </a:r>
            <a:r>
              <a:rPr lang="en-US" altLang="ko-KR" dirty="0"/>
              <a:t>(16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1266" name="Picture 2" descr="What is Network Port? - GeeksforGeeks">
            <a:extLst>
              <a:ext uri="{FF2B5EF4-FFF2-40B4-BE49-F238E27FC236}">
                <a16:creationId xmlns:a16="http://schemas.microsoft.com/office/drawing/2014/main" id="{9EBCB9B0-7093-85D8-86C8-F44721969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b="19834"/>
          <a:stretch/>
        </p:blipFill>
        <p:spPr bwMode="auto">
          <a:xfrm>
            <a:off x="1780456" y="3259025"/>
            <a:ext cx="6192688" cy="32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0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2.6</a:t>
            </a:r>
          </a:p>
          <a:p>
            <a:pPr lvl="2"/>
            <a:r>
              <a:rPr lang="ko-KR" altLang="en-US" dirty="0"/>
              <a:t>인터넷을 통하여 통신하는 두 개의 컴퓨터를 보여줌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보내는 컴퓨터는 이 시점에  포트 주소 </a:t>
            </a:r>
            <a:r>
              <a:rPr lang="en-US" altLang="ko-KR" dirty="0"/>
              <a:t>a, b, c</a:t>
            </a:r>
            <a:r>
              <a:rPr lang="ko-KR" altLang="en-US" dirty="0"/>
              <a:t>를 이용하여 </a:t>
            </a:r>
            <a:r>
              <a:rPr lang="en-US" altLang="ko-KR" dirty="0"/>
              <a:t>3</a:t>
            </a:r>
            <a:r>
              <a:rPr lang="ko-KR" altLang="en-US" dirty="0"/>
              <a:t>개의 프로세스를 실행하고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수신하는 컴퓨터는 이 시간에 포트 주소 </a:t>
            </a:r>
            <a:r>
              <a:rPr lang="en-US" altLang="ko-KR" dirty="0"/>
              <a:t>j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를 이용하여 두 개의 프로세스를 실행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보내는 컴퓨터에 있는 프로세스 </a:t>
            </a:r>
            <a:r>
              <a:rPr lang="en-US" altLang="ko-KR" dirty="0"/>
              <a:t>a</a:t>
            </a:r>
            <a:r>
              <a:rPr lang="ko-KR" altLang="en-US" dirty="0"/>
              <a:t>는 수신하는 컴퓨터에 </a:t>
            </a:r>
            <a:br>
              <a:rPr lang="ko-KR" altLang="en-US" dirty="0"/>
            </a:br>
            <a:r>
              <a:rPr lang="ko-KR" altLang="en-US" dirty="0"/>
              <a:t>있는 프로세스 </a:t>
            </a:r>
            <a:r>
              <a:rPr lang="en-US" altLang="ko-KR" dirty="0"/>
              <a:t>j </a:t>
            </a:r>
            <a:r>
              <a:rPr lang="ko-KR" altLang="en-US" dirty="0"/>
              <a:t>와 통신하고자 함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물리 주소는 홉간 이동 중에 물리주소는 변경되지만 포트 주소는 발신지에서 목적지까지 변경되지 않고 그대로 유지됨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59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65502-E5EA-4864-B110-92EDEA317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3" t="2064"/>
          <a:stretch/>
        </p:blipFill>
        <p:spPr>
          <a:xfrm>
            <a:off x="1554249" y="1340768"/>
            <a:ext cx="604208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DB999-D06E-4474-9B7A-C4AFE1E0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1EBDC-D04E-403E-ABF6-44653C2B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2.7</a:t>
            </a:r>
          </a:p>
          <a:p>
            <a:pPr lvl="2"/>
            <a:r>
              <a:rPr lang="ko-KR" altLang="en-US" dirty="0"/>
              <a:t>포트 주소는 하나의 </a:t>
            </a:r>
            <a:r>
              <a:rPr lang="en-US" altLang="ko-KR" dirty="0"/>
              <a:t>10</a:t>
            </a:r>
            <a:r>
              <a:rPr lang="ko-KR" altLang="en-US" dirty="0"/>
              <a:t>진수로 표현</a:t>
            </a:r>
            <a:endParaRPr lang="en-US" altLang="ko-KR" dirty="0"/>
          </a:p>
          <a:p>
            <a:pPr lvl="2"/>
            <a:r>
              <a:rPr lang="ko-KR" altLang="en-US" dirty="0"/>
              <a:t>잘 알려진 포트</a:t>
            </a:r>
            <a:r>
              <a:rPr lang="en-US" altLang="ko-KR" baseline="30000" dirty="0"/>
              <a:t>Well-Known port#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인터넷 할당 번호 기관</a:t>
            </a:r>
            <a:r>
              <a:rPr lang="en-US" altLang="ko-KR" baseline="30000" dirty="0"/>
              <a:t>IANA, Internet Assigned Numbers Authority</a:t>
            </a:r>
            <a:r>
              <a:rPr lang="ko-KR" altLang="en-US" dirty="0"/>
              <a:t>에서 할당</a:t>
            </a:r>
            <a:endParaRPr lang="en-US" altLang="ko-KR" dirty="0"/>
          </a:p>
          <a:p>
            <a:pPr lvl="3"/>
            <a:r>
              <a:rPr lang="ko-KR" altLang="en-US" dirty="0"/>
              <a:t>일반적으로 시스템 또는 널리 사용되는 프로토콜에서 사용</a:t>
            </a:r>
            <a:endParaRPr lang="en-US" altLang="ko-KR" dirty="0"/>
          </a:p>
          <a:p>
            <a:pPr lvl="3"/>
            <a:r>
              <a:rPr lang="ko-KR" altLang="en-US" dirty="0"/>
              <a:t>잘 알려진 포트는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1023</a:t>
            </a:r>
            <a:r>
              <a:rPr lang="ko-KR" altLang="en-US" dirty="0"/>
              <a:t>까지 번호가 </a:t>
            </a:r>
            <a:r>
              <a:rPr lang="ko-KR" altLang="en-US" dirty="0" err="1"/>
              <a:t>매겨짐</a:t>
            </a:r>
            <a:endParaRPr lang="en-US" altLang="ko-KR" dirty="0"/>
          </a:p>
          <a:p>
            <a:pPr lvl="3"/>
            <a:r>
              <a:rPr lang="en-US" altLang="ko-KR" dirty="0">
                <a:hlinkClick r:id="rId3"/>
              </a:rPr>
              <a:t>https://en.wikipedia.org/wiki/List_of_TCP_and_UDP_port_numbers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099E4-B685-475C-B5DC-034D19B28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6" name="Picture 4" descr="Well-Known Ports">
            <a:extLst>
              <a:ext uri="{FF2B5EF4-FFF2-40B4-BE49-F238E27FC236}">
                <a16:creationId xmlns:a16="http://schemas.microsoft.com/office/drawing/2014/main" id="{609418A0-12DA-D80B-F02D-A86417F1D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/>
          <a:stretch/>
        </p:blipFill>
        <p:spPr bwMode="auto">
          <a:xfrm>
            <a:off x="179512" y="3717032"/>
            <a:ext cx="2141646" cy="21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1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</a:t>
            </a:r>
            <a:r>
              <a:rPr lang="en-US" altLang="ko-KR" dirty="0"/>
              <a:t>-</a:t>
            </a:r>
            <a:r>
              <a:rPr lang="ko-KR" altLang="en-US" dirty="0"/>
              <a:t>지정 주소</a:t>
            </a:r>
          </a:p>
          <a:p>
            <a:pPr lvl="1"/>
            <a:r>
              <a:rPr lang="ko-KR" altLang="en-US" dirty="0"/>
              <a:t>특정 응용을 위해 설계된 주소</a:t>
            </a:r>
            <a:endParaRPr lang="en-US" altLang="ko-KR" dirty="0"/>
          </a:p>
          <a:p>
            <a:pPr lvl="1"/>
            <a:r>
              <a:rPr lang="ko-KR" altLang="en-US" dirty="0"/>
              <a:t>전자우편 주소</a:t>
            </a:r>
            <a:r>
              <a:rPr lang="en-US" altLang="ko-KR" dirty="0"/>
              <a:t>: chulsoo@daum.net</a:t>
            </a:r>
          </a:p>
          <a:p>
            <a:pPr lvl="1"/>
            <a:r>
              <a:rPr lang="en-US" altLang="ko-KR" dirty="0"/>
              <a:t>URL(Uniform Resource Locator): www.google.com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445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3" y="1047564"/>
            <a:ext cx="8813791" cy="5621535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내 컴퓨터와 구글의 서버 컴퓨터는 어떻게 연결되어 있을까</a:t>
            </a:r>
            <a:r>
              <a:rPr kumimoji="1" lang="en-US" altLang="ko-KR" dirty="0">
                <a:solidFill>
                  <a:srgbClr val="069EE9"/>
                </a:solidFill>
              </a:rPr>
              <a:t>?</a:t>
            </a:r>
          </a:p>
          <a:p>
            <a:pPr marL="342900" lvl="1" indent="0">
              <a:buNone/>
            </a:pP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kumimoji="1" lang="ko-KR" altLang="en-US" dirty="0">
                <a:latin typeface="맑은 고딕"/>
                <a:ea typeface="맑은 고딕"/>
              </a:rPr>
              <a:t>명령 프롬프트에서 </a:t>
            </a:r>
            <a:r>
              <a:rPr kumimoji="1" lang="en-US" altLang="ko-KR" dirty="0">
                <a:latin typeface="맑은 고딕"/>
                <a:ea typeface="맑은 고딕"/>
              </a:rPr>
              <a:t>‘</a:t>
            </a:r>
            <a:r>
              <a:rPr kumimoji="1" lang="en-US" altLang="ko-KR" dirty="0" err="1">
                <a:latin typeface="맑은 고딕"/>
                <a:ea typeface="맑은 고딕"/>
              </a:rPr>
              <a:t>tracert</a:t>
            </a:r>
            <a:r>
              <a:rPr kumimoji="1" lang="en-US" altLang="ko-KR" dirty="0">
                <a:latin typeface="맑은 고딕"/>
                <a:ea typeface="맑은 고딕"/>
              </a:rPr>
              <a:t> </a:t>
            </a:r>
            <a:r>
              <a:rPr kumimoji="1" lang="en-US" altLang="ko-KR" dirty="0">
                <a:latin typeface="맑은 고딕"/>
                <a:ea typeface="맑은 고딕"/>
                <a:hlinkClick r:id="rId3"/>
              </a:rPr>
              <a:t>www.google.com</a:t>
            </a:r>
            <a:r>
              <a:rPr kumimoji="1" lang="en-US" altLang="ko-KR" dirty="0">
                <a:latin typeface="맑은 고딕"/>
                <a:ea typeface="맑은 고딕"/>
              </a:rPr>
              <a:t>’ </a:t>
            </a:r>
            <a:r>
              <a:rPr kumimoji="1" lang="ko-KR" altLang="en-US" dirty="0">
                <a:latin typeface="맑은 고딕"/>
                <a:ea typeface="맑은 고딕"/>
              </a:rPr>
              <a:t>이라고 입력하고 </a:t>
            </a:r>
            <a:r>
              <a:rPr kumimoji="1" lang="en-US" altLang="ko-KR" dirty="0">
                <a:latin typeface="맑은 고딕"/>
                <a:ea typeface="맑은 고딕"/>
              </a:rPr>
              <a:t>&lt;Enter&gt;</a:t>
            </a:r>
            <a:r>
              <a:rPr kumimoji="1" lang="ko-KR" altLang="en-US" dirty="0" err="1">
                <a:latin typeface="맑은 고딕"/>
                <a:ea typeface="맑은 고딕"/>
              </a:rPr>
              <a:t>를</a:t>
            </a:r>
            <a:r>
              <a:rPr kumimoji="1" lang="ko-KR" altLang="en-US" dirty="0">
                <a:latin typeface="맑은 고딕"/>
                <a:ea typeface="맑은 고딕"/>
              </a:rPr>
              <a:t> 누른다</a:t>
            </a:r>
            <a:r>
              <a:rPr kumimoji="1" lang="en-US" altLang="ko-KR" dirty="0">
                <a:latin typeface="맑은 고딕"/>
                <a:ea typeface="맑은 고딕"/>
              </a:rPr>
              <a:t>.</a:t>
            </a: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lang="ko-KR" altLang="en-US" dirty="0">
                <a:latin typeface="Malgun Gothic"/>
                <a:ea typeface="Malgun Gothic"/>
              </a:rPr>
              <a:t>여러 네트워크를 거쳐가면서 목적지인 </a:t>
            </a:r>
            <a:br>
              <a:rPr lang="ko-KR" altLang="en-US" dirty="0">
                <a:latin typeface="Malgun Gothic"/>
                <a:ea typeface="Malgun Gothic"/>
              </a:rPr>
            </a:br>
            <a:r>
              <a:rPr lang="en-US" dirty="0" err="1">
                <a:latin typeface="맑은 고딕"/>
                <a:ea typeface="맑은 고딕"/>
              </a:rPr>
              <a:t>구글의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서버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컴퓨터까지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가는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것을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확인</a:t>
            </a:r>
            <a:endParaRPr lang="en-US" sz="1050" dirty="0" err="1"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kumimoji="1" lang="ko-KR" altLang="en-US" dirty="0" err="1">
                <a:latin typeface="맑은 고딕"/>
                <a:ea typeface="맑은 고딕"/>
              </a:rPr>
              <a:t>c.f</a:t>
            </a:r>
            <a:r>
              <a:rPr kumimoji="1" lang="ko-KR" altLang="en-US" dirty="0">
                <a:latin typeface="맑은 고딕"/>
                <a:ea typeface="맑은 고딕"/>
              </a:rPr>
              <a:t>.&gt; </a:t>
            </a:r>
            <a:r>
              <a:rPr kumimoji="1" lang="ko-KR" altLang="en-US" dirty="0" err="1">
                <a:latin typeface="맑은 고딕"/>
                <a:ea typeface="맑은 고딕"/>
              </a:rPr>
              <a:t>Linux</a:t>
            </a:r>
            <a:r>
              <a:rPr kumimoji="1" lang="ko-KR" altLang="en-US" dirty="0">
                <a:latin typeface="맑은 고딕"/>
                <a:ea typeface="맑은 고딕"/>
              </a:rPr>
              <a:t> :  </a:t>
            </a:r>
            <a:br>
              <a:rPr kumimoji="1" lang="ko-KR" altLang="en-US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-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traceroute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4"/>
              </a:rPr>
              <a:t>www.google.com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sz="1800" dirty="0">
                <a:latin typeface="맑은 고딕"/>
                <a:ea typeface="맑은 고딕"/>
              </a:rPr>
              <a:t>  -</a:t>
            </a:r>
            <a:r>
              <a:rPr lang="ko-KR" sz="1050" dirty="0">
                <a:latin typeface="맑은 고딕"/>
                <a:ea typeface="+mn-lt"/>
                <a:cs typeface="+mn-lt"/>
              </a:rPr>
              <a:t>패킷이 특정 목적지까지 이동하는 경로를 추적하여 각 중간 경유지(홉) </a:t>
            </a:r>
            <a:br>
              <a:rPr lang="ko-KR" altLang="en-US" sz="1050" dirty="0">
                <a:latin typeface="맑은 고딕"/>
                <a:ea typeface="+mn-lt"/>
                <a:cs typeface="+mn-lt"/>
              </a:rPr>
            </a:br>
            <a:r>
              <a:rPr lang="ko-KR" sz="1050" dirty="0">
                <a:latin typeface="맑은 고딕"/>
                <a:ea typeface="+mn-lt"/>
                <a:cs typeface="+mn-lt"/>
              </a:rPr>
              <a:t>정보를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보여줌</a:t>
            </a:r>
            <a:br>
              <a:rPr lang="ko-KR" altLang="en-US" sz="900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-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nslookup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5"/>
              </a:rPr>
              <a:t>www.goole.com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  </a:t>
            </a:r>
            <a:r>
              <a:rPr lang="ko-KR" altLang="en-US" sz="1050" dirty="0">
                <a:latin typeface="맑은 고딕"/>
                <a:ea typeface="맑은 고딕"/>
              </a:rPr>
              <a:t>-도메인 이름을 IP 주소로 변환하거나 그 반대로 변환하는 DNS 조회를 수행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- </a:t>
            </a:r>
            <a:r>
              <a:rPr lang="ko-KR" altLang="en-US" dirty="0" err="1">
                <a:latin typeface="맑은 고딕"/>
                <a:ea typeface="맑은 고딕"/>
              </a:rPr>
              <a:t>dig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4"/>
              </a:rPr>
              <a:t>www.google.com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sz="1050" dirty="0">
                <a:latin typeface="맑은 고딕"/>
                <a:ea typeface="맑은 고딕"/>
              </a:rPr>
              <a:t> </a:t>
            </a:r>
            <a:r>
              <a:rPr lang="en-US" altLang="ko-KR" sz="1050" dirty="0">
                <a:latin typeface="맑은 고딕"/>
                <a:ea typeface="맑은 고딕"/>
              </a:rPr>
              <a:t>-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nslookup보다</a:t>
            </a:r>
            <a:r>
              <a:rPr lang="en-US" sz="1050" dirty="0">
                <a:latin typeface="맑은 고딕"/>
                <a:ea typeface="+mn-lt"/>
                <a:cs typeface="+mn-lt"/>
              </a:rPr>
              <a:t> 더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강력하고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유연한</a:t>
            </a:r>
            <a:r>
              <a:rPr lang="en-US" sz="1050" dirty="0">
                <a:latin typeface="맑은 고딕"/>
                <a:ea typeface="+mn-lt"/>
                <a:cs typeface="+mn-lt"/>
              </a:rPr>
              <a:t> DNS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조회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도구</a:t>
            </a:r>
            <a:br>
              <a:rPr lang="ko-KR" altLang="en-US" sz="1050" dirty="0">
                <a:ea typeface="+mn-lt"/>
                <a:cs typeface="+mn-lt"/>
              </a:rPr>
            </a:br>
            <a:r>
              <a:rPr lang="ko-KR" altLang="en-US" sz="1050" dirty="0">
                <a:latin typeface="맑은 고딕"/>
                <a:ea typeface="+mn-lt"/>
                <a:cs typeface="+mn-lt"/>
              </a:rPr>
              <a:t> -다양한</a:t>
            </a:r>
            <a:r>
              <a:rPr lang="en-US" sz="1050" dirty="0">
                <a:latin typeface="맑은 고딕"/>
                <a:ea typeface="+mn-lt"/>
                <a:cs typeface="+mn-lt"/>
              </a:rPr>
              <a:t> DNS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레코드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정보를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상세하게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조회</a:t>
            </a:r>
            <a:endParaRPr lang="en-US" sz="1050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endParaRPr lang="ko-KR" altLang="en-US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7564" y="563332"/>
            <a:ext cx="6444705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69EE9"/>
                </a:solidFill>
                <a:ea typeface="나눔스퀘어 ExtraBold"/>
              </a:rPr>
              <a:t>실습 </a:t>
            </a:r>
            <a:endParaRPr kumimoji="1" lang="ko-KR" altLang="en-US" sz="2400" dirty="0">
              <a:solidFill>
                <a:srgbClr val="069EE9"/>
              </a:solidFill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D7EA1-7A22-DC56-2203-8B185DF87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10" y="3156200"/>
            <a:ext cx="3656927" cy="25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9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네트워크 프로토콜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b="1" dirty="0"/>
              <a:t>프로토콜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(protocol)</a:t>
            </a:r>
            <a:r>
              <a:rPr kumimoji="1" lang="ko-KR" altLang="en-US" dirty="0"/>
              <a:t>은 일종의 약속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네트워크에서 노드와 노드가 통신할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어떤 노드가 어느 노드에게 어떤 데이터를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어떻게 보내는지 작성하기위한 양식이다</a:t>
            </a:r>
            <a:r>
              <a:rPr kumimoji="1" lang="en-US" altLang="ko-KR" dirty="0"/>
              <a:t>.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택배는 택배만의 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편지는 편지만의 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전화는 전화만의 양식이 있듯이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각 프로토콜들도 해당 프로토콜만의 양식이 있다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01-4</a:t>
            </a:r>
            <a:r>
              <a:rPr kumimoji="1" lang="en-US" altLang="ko-KR" sz="2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   </a:t>
            </a:r>
            <a:r>
              <a:rPr lang="en-US" altLang="ko-KR" sz="2400" dirty="0">
                <a:solidFill>
                  <a:schemeClr val="bg1"/>
                </a:solidFill>
                <a:ea typeface="나눔스퀘어 ExtraBold"/>
              </a:rPr>
              <a:t>&gt;</a:t>
            </a:r>
            <a:r>
              <a:rPr lang="ko-KR" altLang="en-US" sz="2400" dirty="0">
                <a:solidFill>
                  <a:srgbClr val="069EE9"/>
                </a:solidFill>
                <a:ea typeface="나눔스퀘어 ExtraBold"/>
              </a:rPr>
              <a:t>&gt;프로토콜이란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/>
            </a:endParaRPr>
          </a:p>
        </p:txBody>
      </p:sp>
      <p:pic>
        <p:nvPicPr>
          <p:cNvPr id="9" name="그림 8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AE42A131-8967-C13A-FA29-CBB49BB0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39" y="2116614"/>
            <a:ext cx="2729388" cy="16162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6DF35B-06AF-7F1B-979B-44FA0DCE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08" y="3955467"/>
            <a:ext cx="2951906" cy="13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09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23BB97-D21F-A8C4-8891-9BF5C669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921" y="3185021"/>
            <a:ext cx="5647116" cy="327715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b="1" dirty="0"/>
              <a:t>이더넷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(ethernet)</a:t>
            </a:r>
            <a:r>
              <a:rPr kumimoji="1" lang="ko-KR" altLang="en-US" dirty="0"/>
              <a:t>은 가까운 컴퓨터와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주고받을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912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IPv4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(internet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protocol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version 4)</a:t>
            </a:r>
            <a:r>
              <a:rPr kumimoji="1" lang="ko-KR" altLang="en-US" dirty="0"/>
              <a:t>는 멀리 떨어진 컴퓨터와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주고받을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99641B-B943-CE23-741E-B85D6DCC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83" y="3427231"/>
            <a:ext cx="4679810" cy="24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6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TCP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(transmission control protocol)</a:t>
            </a:r>
            <a:r>
              <a:rPr kumimoji="1" lang="ko-KR" altLang="en-US" dirty="0"/>
              <a:t>는 안전한 통신이 필요한 프로그램과 프로그램이 통신할 때 사용하는 프로토콜이다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BB9E9-9C1C-B6FE-D94D-F14D0777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54" y="3503034"/>
            <a:ext cx="5906073" cy="30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프로토콜 계층구조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2.1</a:t>
            </a:r>
            <a:endParaRPr lang="ko-KR" altLang="en-US" dirty="0"/>
          </a:p>
          <a:p>
            <a:pPr lvl="2"/>
            <a:r>
              <a:rPr lang="ko-KR" altLang="en-US" dirty="0"/>
              <a:t>영희와 제인은 서로 가까운 이웃</a:t>
            </a:r>
          </a:p>
          <a:p>
            <a:pPr lvl="2"/>
            <a:r>
              <a:rPr lang="ko-KR" altLang="en-US" dirty="0"/>
              <a:t>영희는 한국어만 사용</a:t>
            </a:r>
          </a:p>
          <a:p>
            <a:pPr lvl="2"/>
            <a:r>
              <a:rPr lang="ko-KR" altLang="en-US" dirty="0"/>
              <a:t>제인은 영어만 사용</a:t>
            </a:r>
          </a:p>
          <a:p>
            <a:pPr lvl="2"/>
            <a:r>
              <a:rPr lang="ko-KR" altLang="en-US" dirty="0"/>
              <a:t>둘은 어려서 수화를 배움</a:t>
            </a:r>
          </a:p>
          <a:p>
            <a:pPr lvl="2"/>
            <a:r>
              <a:rPr lang="ko-KR" altLang="en-US" dirty="0"/>
              <a:t>일주일에 몇 번씩 카페에서 만나 미팅을 가짐</a:t>
            </a:r>
          </a:p>
          <a:p>
            <a:pPr lvl="2"/>
            <a:r>
              <a:rPr lang="ko-KR" altLang="en-US" dirty="0"/>
              <a:t>수화를 사용하여 의견 교환</a:t>
            </a:r>
          </a:p>
          <a:p>
            <a:pPr lvl="2"/>
            <a:r>
              <a:rPr lang="ko-KR" altLang="en-US" dirty="0"/>
              <a:t>하나의 계층에서 이루어진 두 사람의 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E21B48-90A2-4DE7-9CBA-98FE049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2" y="4437112"/>
            <a:ext cx="7772400" cy="1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HTTP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(hypertext transfer protocol)</a:t>
            </a:r>
            <a:r>
              <a:rPr kumimoji="1" lang="ko-KR" altLang="en-US" dirty="0"/>
              <a:t>는 웹 서버스를 이용할 때 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723D4-3345-3D50-A9DC-D7C63866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0" y="3972854"/>
            <a:ext cx="3903186" cy="1420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425DF4-F344-3553-6A9E-C86581F7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50" y="3714063"/>
            <a:ext cx="3985612" cy="23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1717599"/>
            <a:ext cx="8045222" cy="4616483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>
                <a:latin typeface="맑은 고딕"/>
                <a:ea typeface="맑은 고딕"/>
              </a:rPr>
              <a:t>그 밖에도 </a:t>
            </a:r>
            <a:r>
              <a:rPr kumimoji="1" lang="en-US" altLang="ko-KR" dirty="0">
                <a:latin typeface="맑은 고딕"/>
                <a:ea typeface="맑은 고딕"/>
              </a:rPr>
              <a:t>ICMP, ARP, UDP </a:t>
            </a:r>
            <a:r>
              <a:rPr kumimoji="1" lang="ko-KR" altLang="en-US" dirty="0">
                <a:latin typeface="맑은 고딕"/>
                <a:ea typeface="맑은 고딕"/>
              </a:rPr>
              <a:t>등의 프로토콜이 있다</a:t>
            </a:r>
            <a:r>
              <a:rPr kumimoji="1" lang="en-US" altLang="ko-KR" dirty="0">
                <a:latin typeface="맑은 고딕"/>
                <a:ea typeface="맑은 고딕"/>
              </a:rPr>
              <a:t>.</a:t>
            </a: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069EE9"/>
              </a:buClr>
            </a:pPr>
            <a:r>
              <a:rPr kumimoji="1" lang="en-US" altLang="ko-KR" b="1" dirty="0">
                <a:latin typeface="맑은 고딕"/>
                <a:ea typeface="맑은 고딕"/>
              </a:rPr>
              <a:t>ICMP</a:t>
            </a:r>
            <a:r>
              <a:rPr kumimoji="1" lang="ko-KR" altLang="en-US" b="1" dirty="0">
                <a:latin typeface="맑은 고딕"/>
                <a:ea typeface="맑은 고딕"/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(internet control message protocol)</a:t>
            </a:r>
            <a:r>
              <a:rPr kumimoji="1" lang="ko-KR" altLang="en-US" dirty="0">
                <a:latin typeface="맑은 고딕"/>
                <a:ea typeface="맑은 고딕"/>
              </a:rPr>
              <a:t>는 통신을 확인할 때 사용하는 프로토콜</a:t>
            </a:r>
            <a:endParaRPr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ARP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(address resolution protocol)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계층 주소를 이용해서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계층 주소를 알아올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>
                <a:latin typeface="맑은 고딕"/>
                <a:ea typeface="맑은 고딕"/>
              </a:rPr>
              <a:t>사용하는 프로토콜</a:t>
            </a:r>
            <a:endParaRPr kumimoji="1"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UCP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datagram protocol)</a:t>
            </a:r>
            <a:r>
              <a:rPr kumimoji="1" lang="ko-KR" altLang="en-US" dirty="0"/>
              <a:t>는 빠른 통신이 필요한 프로그램과 프로그램이 통신할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r>
              <a:rPr kumimoji="1" lang="en-US" altLang="ko-KR" dirty="0"/>
              <a:t>.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35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 err="1"/>
              <a:t>와이어샤크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내려받기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- www.wireshark.org/download.html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B411F3-D173-3479-6EE8-55122F38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31956"/>
            <a:ext cx="57912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1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설치 진행 </a:t>
            </a:r>
            <a:r>
              <a:rPr kumimoji="1" lang="en-US" altLang="ko-KR" dirty="0"/>
              <a:t>– </a:t>
            </a:r>
            <a:r>
              <a:rPr kumimoji="1" lang="en-US" altLang="ko-KR" dirty="0" err="1"/>
              <a:t>Npcap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5E79F5-6F77-EF5C-23F7-927CE00D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6" y="3350775"/>
            <a:ext cx="8034537" cy="30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설치 진행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07286C-16F6-0C9B-6F67-C8DCFB75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75" y="3294857"/>
            <a:ext cx="8040190" cy="31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06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3128352" cy="4044983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네트워크 장치 선택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통신 상태 확인 후 선택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3EBCC-F04D-264B-4594-A8A7C974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89" y="2455192"/>
            <a:ext cx="5466158" cy="40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97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04" y="1619064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 err="1"/>
              <a:t>캡처된</a:t>
            </a:r>
            <a:r>
              <a:rPr kumimoji="1" lang="ko-KR" altLang="en-US" dirty="0"/>
              <a:t> 패킷 확인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0DD83-1C3F-ABE2-06F6-B7D14781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5" y="2837830"/>
            <a:ext cx="8659505" cy="3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45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6" y="1619064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실제 웹 사이트 접속 패킷 확인하기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9A6D5-FDE7-5688-C9FD-6DB0B729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90" b="-169"/>
          <a:stretch/>
        </p:blipFill>
        <p:spPr>
          <a:xfrm>
            <a:off x="2713418" y="2729105"/>
            <a:ext cx="5156140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3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00" y="1623154"/>
            <a:ext cx="8045222" cy="3611432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>
                <a:ea typeface="맑은 고딕"/>
              </a:rPr>
              <a:t>필터 설정 </a:t>
            </a:r>
            <a:r>
              <a:rPr kumimoji="1" lang="en-US" altLang="ko-KR" dirty="0">
                <a:ea typeface="맑은 고딕"/>
              </a:rPr>
              <a:t>- http.host==www.kmu.ac.kr                   #port: 80 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E2B53-AAA5-225C-9CFF-79FDA9D4C0F2}"/>
              </a:ext>
            </a:extLst>
          </p:cNvPr>
          <p:cNvSpPr txBox="1"/>
          <p:nvPr/>
        </p:nvSpPr>
        <p:spPr>
          <a:xfrm>
            <a:off x="1094871" y="2844714"/>
            <a:ext cx="65634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 err="1"/>
              <a:t>tls.handshake.extensions_server_name</a:t>
            </a:r>
            <a:r>
              <a:rPr lang="en-US" sz="1350" dirty="0"/>
              <a:t> == </a:t>
            </a:r>
            <a:r>
              <a:rPr lang="en-US" sz="1350" dirty="0">
                <a:hlinkClick r:id="rId2"/>
              </a:rPr>
              <a:t>www.kmu.ac.kr</a:t>
            </a:r>
            <a:r>
              <a:rPr lang="en-US" sz="1350" dirty="0"/>
              <a:t>             # port : 443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7DBE-E364-6A68-C0F9-422B23A2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57" y="3130210"/>
            <a:ext cx="6962232" cy="36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1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7CD-C0AB-AC77-4B0A-1CF26365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EoF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2FCC8-9B8A-7063-59F7-2229C105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D1009-AFDD-E425-F624-72D487623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052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04664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2.2: </a:t>
            </a:r>
            <a:r>
              <a:rPr lang="ko-KR" altLang="en-US" dirty="0"/>
              <a:t>세개의 계층</a:t>
            </a:r>
          </a:p>
          <a:p>
            <a:pPr lvl="2"/>
            <a:r>
              <a:rPr lang="ko-KR" altLang="en-US" dirty="0"/>
              <a:t>제인이 직장때문에 다른 마을로 이사</a:t>
            </a:r>
          </a:p>
          <a:p>
            <a:pPr lvl="2"/>
            <a:r>
              <a:rPr lang="ko-KR" altLang="en-US" dirty="0" err="1"/>
              <a:t>이사가기</a:t>
            </a:r>
            <a:r>
              <a:rPr lang="ko-KR" altLang="en-US" dirty="0"/>
              <a:t> 전</a:t>
            </a:r>
            <a:r>
              <a:rPr lang="en-US" altLang="ko-KR" dirty="0"/>
              <a:t>, </a:t>
            </a:r>
            <a:r>
              <a:rPr lang="ko-KR" altLang="en-US" dirty="0"/>
              <a:t>두 사람은 카페에서 미팅</a:t>
            </a:r>
          </a:p>
          <a:p>
            <a:pPr lvl="2"/>
            <a:r>
              <a:rPr lang="ko-KR" altLang="en-US" dirty="0"/>
              <a:t>제인이 두개의 작은 기계가 들어있는 상자 개봉</a:t>
            </a:r>
          </a:p>
          <a:p>
            <a:pPr lvl="2"/>
            <a:r>
              <a:rPr lang="ko-KR" altLang="en-US" dirty="0"/>
              <a:t>첫 번째 기계는 영어를 암호로 번역 또는 그 반대로 변환</a:t>
            </a:r>
          </a:p>
          <a:p>
            <a:pPr lvl="2"/>
            <a:r>
              <a:rPr lang="ko-KR" altLang="en-US" dirty="0"/>
              <a:t>다른 기계는 한국어를 암호로 또는 그 반대로 변환</a:t>
            </a:r>
          </a:p>
          <a:p>
            <a:pPr lvl="2"/>
            <a:r>
              <a:rPr lang="ko-KR" altLang="en-US" dirty="0"/>
              <a:t>제인이 첫 번째 기계를</a:t>
            </a:r>
            <a:r>
              <a:rPr lang="en-US" altLang="ko-KR" dirty="0"/>
              <a:t>; </a:t>
            </a:r>
            <a:r>
              <a:rPr lang="ko-KR" altLang="en-US" dirty="0"/>
              <a:t>영희가 두 번째 기계를 가짐</a:t>
            </a:r>
          </a:p>
          <a:p>
            <a:pPr lvl="2"/>
            <a:r>
              <a:rPr lang="ko-KR" altLang="en-US" dirty="0"/>
              <a:t>두 사람은 암호문을 이용하여 서로 통신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826ED8-6546-44CB-A5AF-1D3AD8756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6" y="3212976"/>
            <a:ext cx="7480900" cy="36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프로토콜 계층구조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2.2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ko-KR" altLang="en-US" dirty="0"/>
              <a:t>두 개체가 서로 통신할 때는 프로토콜 필요</a:t>
            </a:r>
          </a:p>
          <a:p>
            <a:pPr lvl="1"/>
            <a:r>
              <a:rPr lang="ko-KR" altLang="en-US" dirty="0"/>
              <a:t>통신이 복잡하면 임무를 여러 개의 계층구조로 나눔</a:t>
            </a:r>
          </a:p>
          <a:p>
            <a:pPr lvl="1"/>
            <a:r>
              <a:rPr lang="ko-KR" altLang="en-US" dirty="0"/>
              <a:t>각 계층별로 하나씩 여러 개의 프로토콜 필요</a:t>
            </a:r>
            <a:endParaRPr lang="en-US" altLang="ko-KR" dirty="0"/>
          </a:p>
          <a:p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ko-KR" altLang="en-US" dirty="0"/>
              <a:t>각 계층은 자신의 아래 계층의 서비스를 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19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4A88-9C38-463A-8A93-9B468428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9A700-9514-4625-B454-5A67F7C3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  <a:endParaRPr lang="en-US" altLang="ko-KR" dirty="0"/>
          </a:p>
          <a:p>
            <a:pPr lvl="1"/>
            <a:r>
              <a:rPr lang="en-US" altLang="ko-KR" dirty="0"/>
              <a:t>Open System Interconnection Basic Reference Model: ISO-7498-1</a:t>
            </a:r>
          </a:p>
          <a:p>
            <a:pPr lvl="1"/>
            <a:r>
              <a:rPr lang="en-US" altLang="ko-KR" dirty="0" err="1"/>
              <a:t>ISO</a:t>
            </a:r>
            <a:r>
              <a:rPr lang="en-US" altLang="ko-KR" baseline="30000" dirty="0" err="1"/>
              <a:t>International</a:t>
            </a:r>
            <a:r>
              <a:rPr lang="en-US" altLang="ko-KR" baseline="30000" dirty="0"/>
              <a:t> Standard Organization, 1947</a:t>
            </a:r>
            <a:r>
              <a:rPr lang="ko-KR" altLang="en-US" dirty="0"/>
              <a:t>에서 제정한 개방시스템 상호연결 모델</a:t>
            </a:r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후반에 처음 소개</a:t>
            </a:r>
          </a:p>
          <a:p>
            <a:pPr lvl="1"/>
            <a:r>
              <a:rPr lang="ko-KR" altLang="en-US" dirty="0"/>
              <a:t>모든 유형의 컴퓨터 시스템 간의  통신을 허용하는 네트워크 시스템을 설계하기 위한 계층 구조를 갖는 모델</a:t>
            </a:r>
          </a:p>
          <a:p>
            <a:pPr lvl="1"/>
            <a:r>
              <a:rPr lang="ko-KR" altLang="en-US" dirty="0"/>
              <a:t>서로 연관된 </a:t>
            </a:r>
            <a:r>
              <a:rPr lang="en-US" altLang="ko-KR" dirty="0"/>
              <a:t>7</a:t>
            </a:r>
            <a:r>
              <a:rPr lang="ko-KR" altLang="en-US" dirty="0"/>
              <a:t>개의 계층으로 구성</a:t>
            </a:r>
            <a:endParaRPr lang="en-US" altLang="ko-KR" dirty="0"/>
          </a:p>
          <a:p>
            <a:pPr lvl="1"/>
            <a:r>
              <a:rPr lang="ko-KR" altLang="en-US" dirty="0"/>
              <a:t>컴퓨터 네트워크를 이해하는데 필요한 기본 지식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C15C1-A5DA-47A7-B9E3-9AFEEC70D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945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E4A3E-B4A4-44E2-85A3-7A4F26C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F64C0-16DF-4197-8EF9-E426D2BAE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12BBC-4808-4E42-8EE6-C10A0ED1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1791600"/>
            <a:ext cx="8244408" cy="36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6042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0000"/>
        </a:solidFill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0000"/>
        </a:solidFill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5465</TotalTime>
  <Words>2592</Words>
  <Application>Microsoft Office PowerPoint</Application>
  <PresentationFormat>화면 슬라이드 쇼(4:3)</PresentationFormat>
  <Paragraphs>520</Paragraphs>
  <Slides>59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HY헤드라인M</vt:lpstr>
      <vt:lpstr>Spoqa Han Sans</vt:lpstr>
      <vt:lpstr>굴림</vt:lpstr>
      <vt:lpstr>나눔스퀘어 ExtraBold</vt:lpstr>
      <vt:lpstr>Malgun Gothic</vt:lpstr>
      <vt:lpstr>Malgun Gothic</vt:lpstr>
      <vt:lpstr>휴먼엑스포</vt:lpstr>
      <vt:lpstr>Berlin Sans FB</vt:lpstr>
      <vt:lpstr>Calibri</vt:lpstr>
      <vt:lpstr>Times New Roman</vt:lpstr>
      <vt:lpstr>Wingdings</vt:lpstr>
      <vt:lpstr>기본 디자인</vt:lpstr>
      <vt:lpstr>Computer Network  </vt:lpstr>
      <vt:lpstr>학습목표</vt:lpstr>
      <vt:lpstr>목 차</vt:lpstr>
      <vt:lpstr>PowerPoint 프레젠테이션</vt:lpstr>
      <vt:lpstr>프로토콜 계층구조</vt:lpstr>
      <vt:lpstr>PowerPoint 프레젠테이션</vt:lpstr>
      <vt:lpstr>프로토콜 계층구조</vt:lpstr>
      <vt:lpstr>OSI 기본 참조 모델</vt:lpstr>
      <vt:lpstr>OSI 기본 참조 모델</vt:lpstr>
      <vt:lpstr>PowerPoint 프레젠테이션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PowerPoint 프레젠테이션</vt:lpstr>
      <vt:lpstr>TCP/IP 프로토콜</vt:lpstr>
      <vt:lpstr>TCP/IP 프로토콜</vt:lpstr>
      <vt:lpstr>7 Layer vs 5 Layers</vt:lpstr>
      <vt:lpstr>TCP/IP 프로토콜 예시 시나리오</vt:lpstr>
      <vt:lpstr>TCP/IP 프로토콜</vt:lpstr>
      <vt:lpstr>PowerPoint 프레젠테이션</vt:lpstr>
      <vt:lpstr>TCP/IP 프로토콜</vt:lpstr>
      <vt:lpstr>TCP/IP 프로토콜</vt:lpstr>
      <vt:lpstr>TCP/IP 프로토콜</vt:lpstr>
      <vt:lpstr>PowerPoint 프레젠테이션</vt:lpstr>
      <vt:lpstr>PowerPoint 프레젠테이션</vt:lpstr>
      <vt:lpstr>주소지정</vt:lpstr>
      <vt:lpstr>주소지정</vt:lpstr>
      <vt:lpstr>PowerPoint 프레젠테이션</vt:lpstr>
      <vt:lpstr>물리주소 주소지정</vt:lpstr>
      <vt:lpstr>물리주소 주소지정</vt:lpstr>
      <vt:lpstr>논리주소 주소지정</vt:lpstr>
      <vt:lpstr>주소지정</vt:lpstr>
      <vt:lpstr>주소지정</vt:lpstr>
      <vt:lpstr>주소지정</vt:lpstr>
      <vt:lpstr>주소지정</vt:lpstr>
      <vt:lpstr>주소지정</vt:lpstr>
      <vt:lpstr>주소지정</vt:lpstr>
      <vt:lpstr>주소지정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EoF</vt:lpstr>
    </vt:vector>
  </TitlesOfParts>
  <Company>HanNam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CIBASE</dc:creator>
  <cp:lastModifiedBy>user</cp:lastModifiedBy>
  <cp:revision>366</cp:revision>
  <dcterms:created xsi:type="dcterms:W3CDTF">2002-08-15T08:07:05Z</dcterms:created>
  <dcterms:modified xsi:type="dcterms:W3CDTF">2025-09-08T09:14:22Z</dcterms:modified>
</cp:coreProperties>
</file>